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07FD2C-4404-4F8E-9660-507747532177}" type="doc">
      <dgm:prSet loTypeId="urn:microsoft.com/office/officeart/2005/8/layout/orgChart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C8153079-8673-4581-9C5B-65BD2A6DE976}">
      <dgm:prSet phldrT="[نص]"/>
      <dgm:spPr/>
      <dgm:t>
        <a:bodyPr/>
        <a:lstStyle/>
        <a:p>
          <a:pPr rtl="1"/>
          <a:r>
            <a:rPr lang="ar-SA" b="1" dirty="0" smtClean="0"/>
            <a:t>مجلس الإدارة</a:t>
          </a:r>
          <a:endParaRPr lang="ar-SA" b="1" dirty="0"/>
        </a:p>
      </dgm:t>
    </dgm:pt>
    <dgm:pt modelId="{7CE90E16-D261-4106-8F2A-AFD055B07D4E}" type="parTrans" cxnId="{D63D1850-F6E8-4609-AAED-8732FF70D50F}">
      <dgm:prSet/>
      <dgm:spPr/>
      <dgm:t>
        <a:bodyPr/>
        <a:lstStyle/>
        <a:p>
          <a:pPr rtl="1"/>
          <a:endParaRPr lang="ar-SA" b="1"/>
        </a:p>
      </dgm:t>
    </dgm:pt>
    <dgm:pt modelId="{92BE5B18-E9F3-4EE0-9AF9-B8304F669209}" type="sibTrans" cxnId="{D63D1850-F6E8-4609-AAED-8732FF70D50F}">
      <dgm:prSet/>
      <dgm:spPr/>
      <dgm:t>
        <a:bodyPr/>
        <a:lstStyle/>
        <a:p>
          <a:pPr rtl="1"/>
          <a:endParaRPr lang="ar-SA"/>
        </a:p>
      </dgm:t>
    </dgm:pt>
    <dgm:pt modelId="{8099A835-CE2F-4A86-B375-9331A8A09B78}">
      <dgm:prSet/>
      <dgm:spPr/>
      <dgm:t>
        <a:bodyPr/>
        <a:lstStyle/>
        <a:p>
          <a:pPr rtl="1"/>
          <a:r>
            <a:rPr lang="ar-SA" b="1" dirty="0" smtClean="0"/>
            <a:t>المدير التنفيذي</a:t>
          </a:r>
          <a:endParaRPr lang="en-US" b="1" dirty="0"/>
        </a:p>
      </dgm:t>
    </dgm:pt>
    <dgm:pt modelId="{00A7CD09-6782-4338-A357-65B3419814CA}" type="parTrans" cxnId="{855CE0E3-373D-4C2F-8B98-7D65F253D28A}">
      <dgm:prSet/>
      <dgm:spPr/>
      <dgm:t>
        <a:bodyPr/>
        <a:lstStyle/>
        <a:p>
          <a:pPr rtl="1"/>
          <a:endParaRPr lang="ar-SA" b="1"/>
        </a:p>
      </dgm:t>
    </dgm:pt>
    <dgm:pt modelId="{FF19895E-05B6-4F93-9408-69AB583C3AE8}" type="sibTrans" cxnId="{855CE0E3-373D-4C2F-8B98-7D65F253D28A}">
      <dgm:prSet/>
      <dgm:spPr/>
      <dgm:t>
        <a:bodyPr/>
        <a:lstStyle/>
        <a:p>
          <a:pPr rtl="1"/>
          <a:endParaRPr lang="ar-SA"/>
        </a:p>
      </dgm:t>
    </dgm:pt>
    <dgm:pt modelId="{6582BCFF-42AD-4930-B5AE-72B52E500E48}">
      <dgm:prSet/>
      <dgm:spPr/>
      <dgm:t>
        <a:bodyPr/>
        <a:lstStyle/>
        <a:p>
          <a:pPr rtl="1"/>
          <a:r>
            <a:rPr lang="ar-SA" b="1" dirty="0" smtClean="0"/>
            <a:t>الشئون التعليمية</a:t>
          </a:r>
          <a:endParaRPr lang="en-US" b="1" dirty="0"/>
        </a:p>
      </dgm:t>
    </dgm:pt>
    <dgm:pt modelId="{448B42B1-8EEB-42DA-B60A-09CCF5BDC571}" type="parTrans" cxnId="{27135B8B-CE17-4D45-86BE-9EAF8C85D1D0}">
      <dgm:prSet/>
      <dgm:spPr/>
      <dgm:t>
        <a:bodyPr/>
        <a:lstStyle/>
        <a:p>
          <a:pPr rtl="1"/>
          <a:endParaRPr lang="ar-SA" b="1"/>
        </a:p>
      </dgm:t>
    </dgm:pt>
    <dgm:pt modelId="{F7C71617-A33C-4822-865B-6FAC5A5B9799}" type="sibTrans" cxnId="{27135B8B-CE17-4D45-86BE-9EAF8C85D1D0}">
      <dgm:prSet/>
      <dgm:spPr/>
      <dgm:t>
        <a:bodyPr/>
        <a:lstStyle/>
        <a:p>
          <a:pPr rtl="1"/>
          <a:endParaRPr lang="ar-SA"/>
        </a:p>
      </dgm:t>
    </dgm:pt>
    <dgm:pt modelId="{CAF2621B-0886-456C-BC0B-AA564C9B1C5E}" type="asst">
      <dgm:prSet/>
      <dgm:spPr/>
      <dgm:t>
        <a:bodyPr/>
        <a:lstStyle/>
        <a:p>
          <a:pPr rtl="1"/>
          <a:r>
            <a:rPr lang="ar-SA" b="1" dirty="0" smtClean="0"/>
            <a:t>وحدة التطوع</a:t>
          </a:r>
          <a:endParaRPr lang="ar-SA" b="1" dirty="0"/>
        </a:p>
      </dgm:t>
    </dgm:pt>
    <dgm:pt modelId="{CF2694EB-7740-4844-9F04-CC6C904C4365}" type="parTrans" cxnId="{94E7812B-E147-4B65-8334-1D25C9907F89}">
      <dgm:prSet/>
      <dgm:spPr/>
      <dgm:t>
        <a:bodyPr/>
        <a:lstStyle/>
        <a:p>
          <a:pPr rtl="1"/>
          <a:endParaRPr lang="ar-SA" b="1"/>
        </a:p>
      </dgm:t>
    </dgm:pt>
    <dgm:pt modelId="{D6F24285-052B-4499-8B48-7E75C09B0A29}" type="sibTrans" cxnId="{94E7812B-E147-4B65-8334-1D25C9907F89}">
      <dgm:prSet/>
      <dgm:spPr/>
      <dgm:t>
        <a:bodyPr/>
        <a:lstStyle/>
        <a:p>
          <a:pPr rtl="1"/>
          <a:endParaRPr lang="ar-SA"/>
        </a:p>
      </dgm:t>
    </dgm:pt>
    <dgm:pt modelId="{CF5BF014-EC20-4603-960A-674860A98680}" type="asst">
      <dgm:prSet/>
      <dgm:spPr/>
      <dgm:t>
        <a:bodyPr/>
        <a:lstStyle/>
        <a:p>
          <a:pPr rtl="1"/>
          <a:r>
            <a:rPr lang="ar-SA" b="1" dirty="0" smtClean="0"/>
            <a:t>تقنية المعلومات</a:t>
          </a:r>
          <a:endParaRPr lang="ar-SA" b="1" dirty="0"/>
        </a:p>
      </dgm:t>
    </dgm:pt>
    <dgm:pt modelId="{A382A9D9-A03C-4A0F-A95D-EB9D4518654D}" type="parTrans" cxnId="{078A232C-2B81-4407-8BCA-935D5C8139C2}">
      <dgm:prSet/>
      <dgm:spPr/>
      <dgm:t>
        <a:bodyPr/>
        <a:lstStyle/>
        <a:p>
          <a:pPr rtl="1"/>
          <a:endParaRPr lang="ar-SA" b="1"/>
        </a:p>
      </dgm:t>
    </dgm:pt>
    <dgm:pt modelId="{37ED3413-8298-405D-B1AD-E5A6A6FABA41}" type="sibTrans" cxnId="{078A232C-2B81-4407-8BCA-935D5C8139C2}">
      <dgm:prSet/>
      <dgm:spPr/>
      <dgm:t>
        <a:bodyPr/>
        <a:lstStyle/>
        <a:p>
          <a:pPr rtl="1"/>
          <a:endParaRPr lang="ar-SA"/>
        </a:p>
      </dgm:t>
    </dgm:pt>
    <dgm:pt modelId="{6FCC629C-4A5F-4FF0-984B-D7AA0928F1A2}">
      <dgm:prSet/>
      <dgm:spPr/>
      <dgm:t>
        <a:bodyPr/>
        <a:lstStyle/>
        <a:p>
          <a:pPr rtl="1"/>
          <a:r>
            <a:rPr lang="ar-SA" b="1" dirty="0" smtClean="0"/>
            <a:t>الموارد البشرية</a:t>
          </a:r>
          <a:endParaRPr lang="ar-SA" b="1" dirty="0"/>
        </a:p>
      </dgm:t>
    </dgm:pt>
    <dgm:pt modelId="{8753555F-96A5-4A05-B598-857E0F136426}" type="parTrans" cxnId="{F25E48E2-5848-4790-8185-296D513AFDA7}">
      <dgm:prSet/>
      <dgm:spPr/>
      <dgm:t>
        <a:bodyPr/>
        <a:lstStyle/>
        <a:p>
          <a:pPr rtl="1"/>
          <a:endParaRPr lang="ar-SA" b="1"/>
        </a:p>
      </dgm:t>
    </dgm:pt>
    <dgm:pt modelId="{36619BC8-814B-483A-9480-94D0F2BD87EA}" type="sibTrans" cxnId="{F25E48E2-5848-4790-8185-296D513AFDA7}">
      <dgm:prSet/>
      <dgm:spPr/>
      <dgm:t>
        <a:bodyPr/>
        <a:lstStyle/>
        <a:p>
          <a:pPr rtl="1"/>
          <a:endParaRPr lang="ar-SA"/>
        </a:p>
      </dgm:t>
    </dgm:pt>
    <dgm:pt modelId="{9813B2F8-0EF1-424E-8CE7-3697DC09C181}">
      <dgm:prSet/>
      <dgm:spPr/>
      <dgm:t>
        <a:bodyPr/>
        <a:lstStyle/>
        <a:p>
          <a:pPr rtl="1"/>
          <a:r>
            <a:rPr lang="ar-SA" b="1" dirty="0" smtClean="0"/>
            <a:t>الاتصال المؤسسي</a:t>
          </a:r>
          <a:endParaRPr lang="ar-SA" b="1" dirty="0"/>
        </a:p>
      </dgm:t>
    </dgm:pt>
    <dgm:pt modelId="{AA2BEF37-ABD1-42C5-A251-A3EEBD89C4AB}" type="parTrans" cxnId="{6850F58F-94F7-4F05-AE30-56A2A30912A7}">
      <dgm:prSet/>
      <dgm:spPr/>
      <dgm:t>
        <a:bodyPr/>
        <a:lstStyle/>
        <a:p>
          <a:pPr rtl="1"/>
          <a:endParaRPr lang="ar-SA" b="1"/>
        </a:p>
      </dgm:t>
    </dgm:pt>
    <dgm:pt modelId="{749E2912-4891-4340-99AA-0D74168865F9}" type="sibTrans" cxnId="{6850F58F-94F7-4F05-AE30-56A2A30912A7}">
      <dgm:prSet/>
      <dgm:spPr/>
      <dgm:t>
        <a:bodyPr/>
        <a:lstStyle/>
        <a:p>
          <a:pPr rtl="1"/>
          <a:endParaRPr lang="ar-SA"/>
        </a:p>
      </dgm:t>
    </dgm:pt>
    <dgm:pt modelId="{F865414A-B18F-4829-81BE-DED07781D3E6}">
      <dgm:prSet/>
      <dgm:spPr/>
      <dgm:t>
        <a:bodyPr/>
        <a:lstStyle/>
        <a:p>
          <a:pPr rtl="1"/>
          <a:r>
            <a:rPr lang="ar-SA" b="1" dirty="0" smtClean="0"/>
            <a:t>الاستدامة المالية</a:t>
          </a:r>
          <a:endParaRPr lang="ar-SA" b="1" dirty="0"/>
        </a:p>
      </dgm:t>
    </dgm:pt>
    <dgm:pt modelId="{1D3D5AC2-A979-4AC5-A705-12BDD2C621E7}" type="parTrans" cxnId="{713F8B04-772B-4D7B-B93E-73700D6868B8}">
      <dgm:prSet/>
      <dgm:spPr/>
      <dgm:t>
        <a:bodyPr/>
        <a:lstStyle/>
        <a:p>
          <a:pPr rtl="1"/>
          <a:endParaRPr lang="ar-SA" b="1"/>
        </a:p>
      </dgm:t>
    </dgm:pt>
    <dgm:pt modelId="{16F9FD72-59D8-496F-98E9-15F02131702A}" type="sibTrans" cxnId="{713F8B04-772B-4D7B-B93E-73700D6868B8}">
      <dgm:prSet/>
      <dgm:spPr/>
      <dgm:t>
        <a:bodyPr/>
        <a:lstStyle/>
        <a:p>
          <a:pPr rtl="1"/>
          <a:endParaRPr lang="ar-SA"/>
        </a:p>
      </dgm:t>
    </dgm:pt>
    <dgm:pt modelId="{23722D88-52BB-49C2-B96F-8D6717C58C89}">
      <dgm:prSet/>
      <dgm:spPr/>
      <dgm:t>
        <a:bodyPr/>
        <a:lstStyle/>
        <a:p>
          <a:pPr rtl="1"/>
          <a:r>
            <a:rPr lang="ar-SA" b="1" dirty="0" smtClean="0"/>
            <a:t>الجمعية العمومية</a:t>
          </a:r>
          <a:endParaRPr lang="ar-SA" b="1" dirty="0"/>
        </a:p>
      </dgm:t>
    </dgm:pt>
    <dgm:pt modelId="{E7EA323D-F4CB-4ED7-B138-30D2D951A6A4}" type="parTrans" cxnId="{F2447D93-678E-46AE-8780-A858BE7936F6}">
      <dgm:prSet/>
      <dgm:spPr/>
      <dgm:t>
        <a:bodyPr/>
        <a:lstStyle/>
        <a:p>
          <a:pPr rtl="1"/>
          <a:endParaRPr lang="ar-SA"/>
        </a:p>
      </dgm:t>
    </dgm:pt>
    <dgm:pt modelId="{4BBC194D-B607-4F7A-BA90-1846D94C2BD3}" type="sibTrans" cxnId="{F2447D93-678E-46AE-8780-A858BE7936F6}">
      <dgm:prSet/>
      <dgm:spPr/>
      <dgm:t>
        <a:bodyPr/>
        <a:lstStyle/>
        <a:p>
          <a:pPr rtl="1"/>
          <a:endParaRPr lang="ar-SA"/>
        </a:p>
      </dgm:t>
    </dgm:pt>
    <dgm:pt modelId="{BFFC7975-9990-48D4-9058-3E2D6B0DB0BA}" type="asst">
      <dgm:prSet/>
      <dgm:spPr/>
      <dgm:t>
        <a:bodyPr/>
        <a:lstStyle/>
        <a:p>
          <a:pPr rtl="1"/>
          <a:r>
            <a:rPr lang="ar-SA" b="1" dirty="0" smtClean="0"/>
            <a:t>فريق التدقيق والمراجعة</a:t>
          </a:r>
          <a:endParaRPr lang="ar-SA" b="1" dirty="0"/>
        </a:p>
      </dgm:t>
    </dgm:pt>
    <dgm:pt modelId="{03791B0E-3371-4C36-8EB8-F3F68AF892F3}" type="sibTrans" cxnId="{93420E7C-5DA4-4A74-9527-AB3CD9127B53}">
      <dgm:prSet/>
      <dgm:spPr/>
      <dgm:t>
        <a:bodyPr/>
        <a:lstStyle/>
        <a:p>
          <a:pPr rtl="1"/>
          <a:endParaRPr lang="ar-SA"/>
        </a:p>
      </dgm:t>
    </dgm:pt>
    <dgm:pt modelId="{B55D9EAF-6BBD-4C8C-92F3-B314E238FF97}" type="parTrans" cxnId="{93420E7C-5DA4-4A74-9527-AB3CD9127B53}">
      <dgm:prSet/>
      <dgm:spPr/>
      <dgm:t>
        <a:bodyPr/>
        <a:lstStyle/>
        <a:p>
          <a:pPr rtl="1"/>
          <a:endParaRPr lang="ar-SA" b="1"/>
        </a:p>
      </dgm:t>
    </dgm:pt>
    <dgm:pt modelId="{9F44B6F6-8E0D-4CFE-9D4B-FF2D2F8DB0EB}" type="asst">
      <dgm:prSet/>
      <dgm:spPr/>
      <dgm:t>
        <a:bodyPr/>
        <a:lstStyle/>
        <a:p>
          <a:pPr rtl="1"/>
          <a:r>
            <a:rPr lang="ar-SA" b="1" dirty="0" smtClean="0"/>
            <a:t>المجمعات القرآنية</a:t>
          </a:r>
          <a:endParaRPr lang="ar-SA" b="1" dirty="0"/>
        </a:p>
      </dgm:t>
    </dgm:pt>
    <dgm:pt modelId="{B99295E0-7B54-4C54-BAF6-2E66EE4C2D47}" type="sibTrans" cxnId="{E9834EA6-F951-4F0D-8646-BDA8E7DCCAC2}">
      <dgm:prSet/>
      <dgm:spPr/>
      <dgm:t>
        <a:bodyPr/>
        <a:lstStyle/>
        <a:p>
          <a:pPr rtl="1"/>
          <a:endParaRPr lang="ar-SA"/>
        </a:p>
      </dgm:t>
    </dgm:pt>
    <dgm:pt modelId="{86A59FFD-AB2B-4A53-86F4-9AD67171222C}" type="parTrans" cxnId="{E9834EA6-F951-4F0D-8646-BDA8E7DCCAC2}">
      <dgm:prSet/>
      <dgm:spPr/>
      <dgm:t>
        <a:bodyPr/>
        <a:lstStyle/>
        <a:p>
          <a:pPr rtl="1"/>
          <a:endParaRPr lang="ar-SA" b="1"/>
        </a:p>
      </dgm:t>
    </dgm:pt>
    <dgm:pt modelId="{A38C98A2-2401-44C6-A3DB-2AAF84B1145C}">
      <dgm:prSet/>
      <dgm:spPr/>
      <dgm:t>
        <a:bodyPr/>
        <a:lstStyle/>
        <a:p>
          <a:pPr rtl="1"/>
          <a:r>
            <a:rPr lang="ar-SA" b="1" dirty="0" smtClean="0"/>
            <a:t>الجودة والتميز المؤسسي</a:t>
          </a:r>
          <a:endParaRPr lang="ar-SA" b="1" dirty="0"/>
        </a:p>
      </dgm:t>
    </dgm:pt>
    <dgm:pt modelId="{330DD2DF-8A5A-47CD-87E1-19FDC30F7031}" type="parTrans" cxnId="{125B0B75-F2DC-4ED1-8494-ABF476C3AC8D}">
      <dgm:prSet/>
      <dgm:spPr/>
      <dgm:t>
        <a:bodyPr/>
        <a:lstStyle/>
        <a:p>
          <a:pPr rtl="1"/>
          <a:endParaRPr lang="ar-SA" b="1"/>
        </a:p>
      </dgm:t>
    </dgm:pt>
    <dgm:pt modelId="{7AB8758F-8BEC-4025-A482-A8FFA5FAC3C7}" type="sibTrans" cxnId="{125B0B75-F2DC-4ED1-8494-ABF476C3AC8D}">
      <dgm:prSet/>
      <dgm:spPr/>
      <dgm:t>
        <a:bodyPr/>
        <a:lstStyle/>
        <a:p>
          <a:pPr rtl="1"/>
          <a:endParaRPr lang="ar-SA"/>
        </a:p>
      </dgm:t>
    </dgm:pt>
    <dgm:pt modelId="{B6EF89F4-8121-4EB5-B81A-879DCDFBF5FE}" type="asst">
      <dgm:prSet/>
      <dgm:spPr/>
      <dgm:t>
        <a:bodyPr/>
        <a:lstStyle/>
        <a:p>
          <a:pPr rtl="1"/>
          <a:r>
            <a:rPr lang="ar-SA" b="1" dirty="0" smtClean="0"/>
            <a:t>المساعد الإداري</a:t>
          </a:r>
          <a:endParaRPr lang="ar-SA" b="1" dirty="0"/>
        </a:p>
      </dgm:t>
    </dgm:pt>
    <dgm:pt modelId="{0A268C92-DB0A-4ACA-B894-9A81580AC5E4}" type="parTrans" cxnId="{25E6A6A8-EE91-4579-831F-349D0E5774DA}">
      <dgm:prSet/>
      <dgm:spPr/>
      <dgm:t>
        <a:bodyPr/>
        <a:lstStyle/>
        <a:p>
          <a:pPr rtl="1"/>
          <a:endParaRPr lang="ar-SA"/>
        </a:p>
      </dgm:t>
    </dgm:pt>
    <dgm:pt modelId="{2CBF556C-7A9A-4BB6-9C82-027EB5C8EF92}" type="sibTrans" cxnId="{25E6A6A8-EE91-4579-831F-349D0E5774DA}">
      <dgm:prSet/>
      <dgm:spPr/>
      <dgm:t>
        <a:bodyPr/>
        <a:lstStyle/>
        <a:p>
          <a:pPr rtl="1"/>
          <a:endParaRPr lang="ar-SA"/>
        </a:p>
      </dgm:t>
    </dgm:pt>
    <dgm:pt modelId="{D0259E7E-DF4C-4FE0-B728-A16FCCCE505E}" type="asst">
      <dgm:prSet/>
      <dgm:spPr/>
      <dgm:t>
        <a:bodyPr/>
        <a:lstStyle/>
        <a:p>
          <a:pPr rtl="1"/>
          <a:r>
            <a:rPr lang="ar-SA" b="1" dirty="0" smtClean="0"/>
            <a:t>المحاسب</a:t>
          </a:r>
          <a:endParaRPr lang="ar-SA" b="1" dirty="0"/>
        </a:p>
      </dgm:t>
    </dgm:pt>
    <dgm:pt modelId="{B61602C7-3DC3-47BB-ABC0-043E2BF410EB}" type="parTrans" cxnId="{D36A6777-1B30-47B6-8682-C36A84155729}">
      <dgm:prSet/>
      <dgm:spPr/>
      <dgm:t>
        <a:bodyPr/>
        <a:lstStyle/>
        <a:p>
          <a:pPr rtl="1"/>
          <a:endParaRPr lang="ar-SA"/>
        </a:p>
      </dgm:t>
    </dgm:pt>
    <dgm:pt modelId="{EFE0D683-33B7-4041-9138-E3D019E3E242}" type="sibTrans" cxnId="{D36A6777-1B30-47B6-8682-C36A84155729}">
      <dgm:prSet/>
      <dgm:spPr/>
      <dgm:t>
        <a:bodyPr/>
        <a:lstStyle/>
        <a:p>
          <a:pPr rtl="1"/>
          <a:endParaRPr lang="ar-SA"/>
        </a:p>
      </dgm:t>
    </dgm:pt>
    <dgm:pt modelId="{12210DFF-1DC4-4A9A-9FEE-FA32871588AA}" type="asst">
      <dgm:prSet/>
      <dgm:spPr/>
      <dgm:t>
        <a:bodyPr/>
        <a:lstStyle/>
        <a:p>
          <a:pPr rtl="1"/>
          <a:r>
            <a:rPr lang="ar-SA" b="1" dirty="0" smtClean="0"/>
            <a:t>البرامج النوعية</a:t>
          </a:r>
          <a:endParaRPr lang="ar-SA" b="1" dirty="0"/>
        </a:p>
      </dgm:t>
    </dgm:pt>
    <dgm:pt modelId="{A2DBB3EE-7E98-403C-98B6-9466D832EE8D}" type="parTrans" cxnId="{2A602052-6529-40BF-9932-1937E38E4F24}">
      <dgm:prSet/>
      <dgm:spPr/>
      <dgm:t>
        <a:bodyPr/>
        <a:lstStyle/>
        <a:p>
          <a:pPr rtl="1"/>
          <a:endParaRPr lang="ar-SA"/>
        </a:p>
      </dgm:t>
    </dgm:pt>
    <dgm:pt modelId="{28290860-E7F8-437C-8B2D-C98E140634A7}" type="sibTrans" cxnId="{2A602052-6529-40BF-9932-1937E38E4F24}">
      <dgm:prSet/>
      <dgm:spPr/>
      <dgm:t>
        <a:bodyPr/>
        <a:lstStyle/>
        <a:p>
          <a:pPr rtl="1"/>
          <a:endParaRPr lang="ar-SA"/>
        </a:p>
      </dgm:t>
    </dgm:pt>
    <dgm:pt modelId="{0B96F69D-31E5-4D63-826F-C01A89557AFA}" type="pres">
      <dgm:prSet presAssocID="{8F07FD2C-4404-4F8E-9660-50774753217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ar-SA"/>
        </a:p>
      </dgm:t>
    </dgm:pt>
    <dgm:pt modelId="{585C3E0D-8F36-4A4C-8A53-C02799C6D3CC}" type="pres">
      <dgm:prSet presAssocID="{23722D88-52BB-49C2-B96F-8D6717C58C89}" presName="hierRoot1" presStyleCnt="0">
        <dgm:presLayoutVars>
          <dgm:hierBranch/>
        </dgm:presLayoutVars>
      </dgm:prSet>
      <dgm:spPr/>
    </dgm:pt>
    <dgm:pt modelId="{BE95DB4D-19B0-4134-889D-716F9A868317}" type="pres">
      <dgm:prSet presAssocID="{23722D88-52BB-49C2-B96F-8D6717C58C89}" presName="rootComposite1" presStyleCnt="0"/>
      <dgm:spPr/>
    </dgm:pt>
    <dgm:pt modelId="{5CCF768B-51A1-4356-A726-36A49E31B55B}" type="pres">
      <dgm:prSet presAssocID="{23722D88-52BB-49C2-B96F-8D6717C58C89}" presName="rootText1" presStyleLbl="node0" presStyleIdx="0" presStyleCnt="1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45D66A37-F76C-4962-8ABF-55993D5519DF}" type="pres">
      <dgm:prSet presAssocID="{23722D88-52BB-49C2-B96F-8D6717C58C89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9E4071E8-626A-4EA7-A512-2875CCDAE8C1}" type="pres">
      <dgm:prSet presAssocID="{23722D88-52BB-49C2-B96F-8D6717C58C89}" presName="hierChild2" presStyleCnt="0"/>
      <dgm:spPr/>
    </dgm:pt>
    <dgm:pt modelId="{859440C9-7206-474E-96AA-654BBB3D5F3C}" type="pres">
      <dgm:prSet presAssocID="{7CE90E16-D261-4106-8F2A-AFD055B07D4E}" presName="Name35" presStyleLbl="parChTrans1D2" presStyleIdx="0" presStyleCnt="1"/>
      <dgm:spPr/>
      <dgm:t>
        <a:bodyPr/>
        <a:lstStyle/>
        <a:p>
          <a:pPr rtl="1"/>
          <a:endParaRPr lang="ar-SA"/>
        </a:p>
      </dgm:t>
    </dgm:pt>
    <dgm:pt modelId="{3570DD31-3009-49A5-B73B-DADA340D751F}" type="pres">
      <dgm:prSet presAssocID="{C8153079-8673-4581-9C5B-65BD2A6DE976}" presName="hierRoot2" presStyleCnt="0">
        <dgm:presLayoutVars>
          <dgm:hierBranch/>
        </dgm:presLayoutVars>
      </dgm:prSet>
      <dgm:spPr/>
    </dgm:pt>
    <dgm:pt modelId="{94DFE2E5-A14E-4945-A10C-3B0B0D6ED7D2}" type="pres">
      <dgm:prSet presAssocID="{C8153079-8673-4581-9C5B-65BD2A6DE976}" presName="rootComposite" presStyleCnt="0"/>
      <dgm:spPr/>
    </dgm:pt>
    <dgm:pt modelId="{3973D4B5-9A8A-425C-840D-C769E4268761}" type="pres">
      <dgm:prSet presAssocID="{C8153079-8673-4581-9C5B-65BD2A6DE976}" presName="rootText" presStyleLbl="node2" presStyleIdx="0" presStyleCnt="1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2045D0F1-F4B0-4C6B-B3DD-D103FD0C9701}" type="pres">
      <dgm:prSet presAssocID="{C8153079-8673-4581-9C5B-65BD2A6DE976}" presName="rootConnector" presStyleLbl="node2" presStyleIdx="0" presStyleCnt="1"/>
      <dgm:spPr/>
      <dgm:t>
        <a:bodyPr/>
        <a:lstStyle/>
        <a:p>
          <a:pPr rtl="1"/>
          <a:endParaRPr lang="ar-SA"/>
        </a:p>
      </dgm:t>
    </dgm:pt>
    <dgm:pt modelId="{9B126D0B-A4B0-4C1C-8BF7-C1C4EFD9F2AE}" type="pres">
      <dgm:prSet presAssocID="{C8153079-8673-4581-9C5B-65BD2A6DE976}" presName="hierChild4" presStyleCnt="0"/>
      <dgm:spPr/>
    </dgm:pt>
    <dgm:pt modelId="{42CFC929-4331-4233-B1C1-89A22BD5426A}" type="pres">
      <dgm:prSet presAssocID="{00A7CD09-6782-4338-A357-65B3419814CA}" presName="Name35" presStyleLbl="parChTrans1D3" presStyleIdx="0" presStyleCnt="2"/>
      <dgm:spPr/>
      <dgm:t>
        <a:bodyPr/>
        <a:lstStyle/>
        <a:p>
          <a:pPr rtl="1"/>
          <a:endParaRPr lang="ar-SA"/>
        </a:p>
      </dgm:t>
    </dgm:pt>
    <dgm:pt modelId="{3A4E338D-5A4E-4393-AAA4-3F5C611149FF}" type="pres">
      <dgm:prSet presAssocID="{8099A835-CE2F-4A86-B375-9331A8A09B78}" presName="hierRoot2" presStyleCnt="0">
        <dgm:presLayoutVars>
          <dgm:hierBranch/>
        </dgm:presLayoutVars>
      </dgm:prSet>
      <dgm:spPr/>
    </dgm:pt>
    <dgm:pt modelId="{93C3D5A8-93D5-495C-BDEB-31B8FC99E464}" type="pres">
      <dgm:prSet presAssocID="{8099A835-CE2F-4A86-B375-9331A8A09B78}" presName="rootComposite" presStyleCnt="0"/>
      <dgm:spPr/>
    </dgm:pt>
    <dgm:pt modelId="{22E7AE5A-65FA-4152-A0C7-E442F11654D6}" type="pres">
      <dgm:prSet presAssocID="{8099A835-CE2F-4A86-B375-9331A8A09B78}" presName="rootText" presStyleLbl="node3" presStyleIdx="0" presStyleCnt="1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A831007F-19B9-48F9-9C7A-2E8A80E5907A}" type="pres">
      <dgm:prSet presAssocID="{8099A835-CE2F-4A86-B375-9331A8A09B78}" presName="rootConnector" presStyleLbl="node3" presStyleIdx="0" presStyleCnt="1"/>
      <dgm:spPr/>
      <dgm:t>
        <a:bodyPr/>
        <a:lstStyle/>
        <a:p>
          <a:pPr rtl="1"/>
          <a:endParaRPr lang="ar-SA"/>
        </a:p>
      </dgm:t>
    </dgm:pt>
    <dgm:pt modelId="{CC7B28E2-8EA8-450D-B230-4B1FC842B7EA}" type="pres">
      <dgm:prSet presAssocID="{8099A835-CE2F-4A86-B375-9331A8A09B78}" presName="hierChild4" presStyleCnt="0"/>
      <dgm:spPr/>
    </dgm:pt>
    <dgm:pt modelId="{8F09C6E5-FC2C-45D0-A8E5-6664103FF991}" type="pres">
      <dgm:prSet presAssocID="{448B42B1-8EEB-42DA-B60A-09CCF5BDC571}" presName="Name35" presStyleLbl="parChTrans1D4" presStyleIdx="0" presStyleCnt="11"/>
      <dgm:spPr/>
      <dgm:t>
        <a:bodyPr/>
        <a:lstStyle/>
        <a:p>
          <a:pPr rtl="1"/>
          <a:endParaRPr lang="ar-SA"/>
        </a:p>
      </dgm:t>
    </dgm:pt>
    <dgm:pt modelId="{E060FB16-9550-493D-AFD6-587B447C026A}" type="pres">
      <dgm:prSet presAssocID="{6582BCFF-42AD-4930-B5AE-72B52E500E48}" presName="hierRoot2" presStyleCnt="0">
        <dgm:presLayoutVars>
          <dgm:hierBranch/>
        </dgm:presLayoutVars>
      </dgm:prSet>
      <dgm:spPr/>
    </dgm:pt>
    <dgm:pt modelId="{DBE340EE-EA08-45A9-8A39-05B3BB736D4B}" type="pres">
      <dgm:prSet presAssocID="{6582BCFF-42AD-4930-B5AE-72B52E500E48}" presName="rootComposite" presStyleCnt="0"/>
      <dgm:spPr/>
    </dgm:pt>
    <dgm:pt modelId="{40436FE9-793F-4A05-AB64-5BC535AA1014}" type="pres">
      <dgm:prSet presAssocID="{6582BCFF-42AD-4930-B5AE-72B52E500E48}" presName="rootText" presStyleLbl="node4" presStyleIdx="0" presStyleCnt="5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EFCFEF9D-BED8-4949-9F10-86CC4E5919AC}" type="pres">
      <dgm:prSet presAssocID="{6582BCFF-42AD-4930-B5AE-72B52E500E48}" presName="rootConnector" presStyleLbl="node4" presStyleIdx="0" presStyleCnt="5"/>
      <dgm:spPr/>
      <dgm:t>
        <a:bodyPr/>
        <a:lstStyle/>
        <a:p>
          <a:pPr rtl="1"/>
          <a:endParaRPr lang="ar-SA"/>
        </a:p>
      </dgm:t>
    </dgm:pt>
    <dgm:pt modelId="{F8C89A57-3BAF-43FD-B269-1DF78EA0DC93}" type="pres">
      <dgm:prSet presAssocID="{6582BCFF-42AD-4930-B5AE-72B52E500E48}" presName="hierChild4" presStyleCnt="0"/>
      <dgm:spPr/>
    </dgm:pt>
    <dgm:pt modelId="{A2B3084F-420C-4203-9AF2-389B053A0EFA}" type="pres">
      <dgm:prSet presAssocID="{6582BCFF-42AD-4930-B5AE-72B52E500E48}" presName="hierChild5" presStyleCnt="0"/>
      <dgm:spPr/>
    </dgm:pt>
    <dgm:pt modelId="{0953BCC1-B4D5-42BB-84FC-5DCF40E3411F}" type="pres">
      <dgm:prSet presAssocID="{86A59FFD-AB2B-4A53-86F4-9AD67171222C}" presName="Name111" presStyleLbl="parChTrans1D4" presStyleIdx="1" presStyleCnt="11" custSzX="200401"/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C703A1C8-E19D-4203-9B26-982539AB17B8}" type="pres">
      <dgm:prSet presAssocID="{9F44B6F6-8E0D-4CFE-9D4B-FF2D2F8DB0EB}" presName="hierRoot3" presStyleCnt="0">
        <dgm:presLayoutVars>
          <dgm:hierBranch/>
        </dgm:presLayoutVars>
      </dgm:prSet>
      <dgm:spPr/>
    </dgm:pt>
    <dgm:pt modelId="{C49D787E-F896-4672-93C0-AA289AB6D21D}" type="pres">
      <dgm:prSet presAssocID="{9F44B6F6-8E0D-4CFE-9D4B-FF2D2F8DB0EB}" presName="rootComposite3" presStyleCnt="0"/>
      <dgm:spPr/>
    </dgm:pt>
    <dgm:pt modelId="{9B4D4B2A-58AC-4FF7-8CF0-EB99B274E542}" type="pres">
      <dgm:prSet presAssocID="{9F44B6F6-8E0D-4CFE-9D4B-FF2D2F8DB0EB}" presName="rootText3" presStyleLbl="asst4" presStyleIdx="0" presStyleCnt="2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BB4C4E9F-E901-4F11-A989-D1034E91E8A7}" type="pres">
      <dgm:prSet presAssocID="{9F44B6F6-8E0D-4CFE-9D4B-FF2D2F8DB0EB}" presName="rootConnector3" presStyleLbl="asst4" presStyleIdx="0" presStyleCnt="2"/>
      <dgm:spPr/>
      <dgm:t>
        <a:bodyPr/>
        <a:lstStyle/>
        <a:p>
          <a:pPr rtl="1"/>
          <a:endParaRPr lang="ar-SA"/>
        </a:p>
      </dgm:t>
    </dgm:pt>
    <dgm:pt modelId="{D18EA4CA-65EC-4034-9226-77032D02CA39}" type="pres">
      <dgm:prSet presAssocID="{9F44B6F6-8E0D-4CFE-9D4B-FF2D2F8DB0EB}" presName="hierChild6" presStyleCnt="0"/>
      <dgm:spPr/>
    </dgm:pt>
    <dgm:pt modelId="{0034F1E3-A74F-41C0-89F8-7532C506894C}" type="pres">
      <dgm:prSet presAssocID="{9F44B6F6-8E0D-4CFE-9D4B-FF2D2F8DB0EB}" presName="hierChild7" presStyleCnt="0"/>
      <dgm:spPr/>
    </dgm:pt>
    <dgm:pt modelId="{B23B76AA-6ABF-4A37-8BDA-605A4219D5D8}" type="pres">
      <dgm:prSet presAssocID="{A2DBB3EE-7E98-403C-98B6-9466D832EE8D}" presName="Name111" presStyleLbl="parChTrans1D4" presStyleIdx="2" presStyleCnt="11"/>
      <dgm:spPr/>
    </dgm:pt>
    <dgm:pt modelId="{FDD2B805-6C57-4F23-A129-6E4D7E5BC1B0}" type="pres">
      <dgm:prSet presAssocID="{12210DFF-1DC4-4A9A-9FEE-FA32871588AA}" presName="hierRoot3" presStyleCnt="0">
        <dgm:presLayoutVars>
          <dgm:hierBranch val="init"/>
        </dgm:presLayoutVars>
      </dgm:prSet>
      <dgm:spPr/>
    </dgm:pt>
    <dgm:pt modelId="{834F7AE4-E82D-4C64-9405-36E362F59C9A}" type="pres">
      <dgm:prSet presAssocID="{12210DFF-1DC4-4A9A-9FEE-FA32871588AA}" presName="rootComposite3" presStyleCnt="0"/>
      <dgm:spPr/>
    </dgm:pt>
    <dgm:pt modelId="{D7B0E827-46CB-4514-8FA9-6196BA03173E}" type="pres">
      <dgm:prSet presAssocID="{12210DFF-1DC4-4A9A-9FEE-FA32871588AA}" presName="rootText3" presStyleLbl="asst4" presStyleIdx="1" presStyleCnt="2" custScaleX="143667">
        <dgm:presLayoutVars>
          <dgm:chPref val="3"/>
        </dgm:presLayoutVars>
      </dgm:prSet>
      <dgm:spPr>
        <a:prstGeom prst="flowChartAlternateProcess">
          <a:avLst/>
        </a:prstGeom>
      </dgm:spPr>
    </dgm:pt>
    <dgm:pt modelId="{846C68EF-E4E4-420F-996A-54C7AD54F8FF}" type="pres">
      <dgm:prSet presAssocID="{12210DFF-1DC4-4A9A-9FEE-FA32871588AA}" presName="rootConnector3" presStyleLbl="asst4" presStyleIdx="1" presStyleCnt="2"/>
      <dgm:spPr/>
    </dgm:pt>
    <dgm:pt modelId="{AA2A9FB9-BD3B-4DDB-A5B4-F485B03AD8E5}" type="pres">
      <dgm:prSet presAssocID="{12210DFF-1DC4-4A9A-9FEE-FA32871588AA}" presName="hierChild6" presStyleCnt="0"/>
      <dgm:spPr/>
    </dgm:pt>
    <dgm:pt modelId="{7AC0C4AD-C67B-4D68-89DE-1EDA92F2AA11}" type="pres">
      <dgm:prSet presAssocID="{12210DFF-1DC4-4A9A-9FEE-FA32871588AA}" presName="hierChild7" presStyleCnt="0"/>
      <dgm:spPr/>
    </dgm:pt>
    <dgm:pt modelId="{50AAC16A-9BAE-41BA-B2D4-F6C0923A9591}" type="pres">
      <dgm:prSet presAssocID="{8753555F-96A5-4A05-B598-857E0F136426}" presName="Name35" presStyleLbl="parChTrans1D4" presStyleIdx="3" presStyleCnt="11"/>
      <dgm:spPr/>
      <dgm:t>
        <a:bodyPr/>
        <a:lstStyle/>
        <a:p>
          <a:pPr rtl="1"/>
          <a:endParaRPr lang="ar-SA"/>
        </a:p>
      </dgm:t>
    </dgm:pt>
    <dgm:pt modelId="{11C2BA2C-A149-4C45-B5B7-A365BBAA1059}" type="pres">
      <dgm:prSet presAssocID="{6FCC629C-4A5F-4FF0-984B-D7AA0928F1A2}" presName="hierRoot2" presStyleCnt="0">
        <dgm:presLayoutVars>
          <dgm:hierBranch/>
        </dgm:presLayoutVars>
      </dgm:prSet>
      <dgm:spPr/>
    </dgm:pt>
    <dgm:pt modelId="{D308EB69-01D2-441F-94BF-14AF8C647C2A}" type="pres">
      <dgm:prSet presAssocID="{6FCC629C-4A5F-4FF0-984B-D7AA0928F1A2}" presName="rootComposite" presStyleCnt="0"/>
      <dgm:spPr/>
    </dgm:pt>
    <dgm:pt modelId="{176BA1AA-2B2E-416E-9BD9-EA5BB8220E68}" type="pres">
      <dgm:prSet presAssocID="{6FCC629C-4A5F-4FF0-984B-D7AA0928F1A2}" presName="rootText" presStyleLbl="node4" presStyleIdx="1" presStyleCnt="5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85AE212E-190A-4718-8A5E-9BAED46867F5}" type="pres">
      <dgm:prSet presAssocID="{6FCC629C-4A5F-4FF0-984B-D7AA0928F1A2}" presName="rootConnector" presStyleLbl="node4" presStyleIdx="1" presStyleCnt="5"/>
      <dgm:spPr/>
      <dgm:t>
        <a:bodyPr/>
        <a:lstStyle/>
        <a:p>
          <a:pPr rtl="1"/>
          <a:endParaRPr lang="ar-SA"/>
        </a:p>
      </dgm:t>
    </dgm:pt>
    <dgm:pt modelId="{52B05E2A-2A75-4558-AF08-FF964437AEF5}" type="pres">
      <dgm:prSet presAssocID="{6FCC629C-4A5F-4FF0-984B-D7AA0928F1A2}" presName="hierChild4" presStyleCnt="0"/>
      <dgm:spPr/>
    </dgm:pt>
    <dgm:pt modelId="{AAF8AE0B-F10C-48E7-B97A-E29CD19DC63A}" type="pres">
      <dgm:prSet presAssocID="{6FCC629C-4A5F-4FF0-984B-D7AA0928F1A2}" presName="hierChild5" presStyleCnt="0"/>
      <dgm:spPr/>
    </dgm:pt>
    <dgm:pt modelId="{90ED937D-B508-4CA8-9D22-90977CC53143}" type="pres">
      <dgm:prSet presAssocID="{AA2BEF37-ABD1-42C5-A251-A3EEBD89C4AB}" presName="Name35" presStyleLbl="parChTrans1D4" presStyleIdx="4" presStyleCnt="11"/>
      <dgm:spPr/>
      <dgm:t>
        <a:bodyPr/>
        <a:lstStyle/>
        <a:p>
          <a:pPr rtl="1"/>
          <a:endParaRPr lang="ar-SA"/>
        </a:p>
      </dgm:t>
    </dgm:pt>
    <dgm:pt modelId="{FC5FAB90-06A2-4B91-9A69-870BA3A7F320}" type="pres">
      <dgm:prSet presAssocID="{9813B2F8-0EF1-424E-8CE7-3697DC09C181}" presName="hierRoot2" presStyleCnt="0">
        <dgm:presLayoutVars>
          <dgm:hierBranch/>
        </dgm:presLayoutVars>
      </dgm:prSet>
      <dgm:spPr/>
    </dgm:pt>
    <dgm:pt modelId="{BBCA2B27-136F-48DF-9BCD-F0C07EFAA5E6}" type="pres">
      <dgm:prSet presAssocID="{9813B2F8-0EF1-424E-8CE7-3697DC09C181}" presName="rootComposite" presStyleCnt="0"/>
      <dgm:spPr/>
    </dgm:pt>
    <dgm:pt modelId="{E1F82C50-8A0F-4099-9116-74F6AB60AEF5}" type="pres">
      <dgm:prSet presAssocID="{9813B2F8-0EF1-424E-8CE7-3697DC09C181}" presName="rootText" presStyleLbl="node4" presStyleIdx="2" presStyleCnt="5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09FAFB34-4CEE-4BC9-BFD1-5C63218A3720}" type="pres">
      <dgm:prSet presAssocID="{9813B2F8-0EF1-424E-8CE7-3697DC09C181}" presName="rootConnector" presStyleLbl="node4" presStyleIdx="2" presStyleCnt="5"/>
      <dgm:spPr/>
      <dgm:t>
        <a:bodyPr/>
        <a:lstStyle/>
        <a:p>
          <a:pPr rtl="1"/>
          <a:endParaRPr lang="ar-SA"/>
        </a:p>
      </dgm:t>
    </dgm:pt>
    <dgm:pt modelId="{629F2697-5516-46FE-9B46-274ED109111B}" type="pres">
      <dgm:prSet presAssocID="{9813B2F8-0EF1-424E-8CE7-3697DC09C181}" presName="hierChild4" presStyleCnt="0"/>
      <dgm:spPr/>
    </dgm:pt>
    <dgm:pt modelId="{E5C3CA70-4168-4DC7-9AE1-D121B4F9FAA9}" type="pres">
      <dgm:prSet presAssocID="{9813B2F8-0EF1-424E-8CE7-3697DC09C181}" presName="hierChild5" presStyleCnt="0"/>
      <dgm:spPr/>
    </dgm:pt>
    <dgm:pt modelId="{036F16C0-0226-433D-8576-9C622B822F21}" type="pres">
      <dgm:prSet presAssocID="{1D3D5AC2-A979-4AC5-A705-12BDD2C621E7}" presName="Name35" presStyleLbl="parChTrans1D4" presStyleIdx="5" presStyleCnt="11"/>
      <dgm:spPr/>
      <dgm:t>
        <a:bodyPr/>
        <a:lstStyle/>
        <a:p>
          <a:pPr rtl="1"/>
          <a:endParaRPr lang="ar-SA"/>
        </a:p>
      </dgm:t>
    </dgm:pt>
    <dgm:pt modelId="{7402E88C-71D0-48DB-85C4-6E5458C49186}" type="pres">
      <dgm:prSet presAssocID="{F865414A-B18F-4829-81BE-DED07781D3E6}" presName="hierRoot2" presStyleCnt="0">
        <dgm:presLayoutVars>
          <dgm:hierBranch/>
        </dgm:presLayoutVars>
      </dgm:prSet>
      <dgm:spPr/>
    </dgm:pt>
    <dgm:pt modelId="{9B8B03DD-4374-43DE-830F-44B9D1674AC4}" type="pres">
      <dgm:prSet presAssocID="{F865414A-B18F-4829-81BE-DED07781D3E6}" presName="rootComposite" presStyleCnt="0"/>
      <dgm:spPr/>
    </dgm:pt>
    <dgm:pt modelId="{5EA0C719-599F-4796-BFA2-CB72B43F73FD}" type="pres">
      <dgm:prSet presAssocID="{F865414A-B18F-4829-81BE-DED07781D3E6}" presName="rootText" presStyleLbl="node4" presStyleIdx="3" presStyleCnt="5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36AF6C4F-19F8-42F1-9F19-3AFD178B0F52}" type="pres">
      <dgm:prSet presAssocID="{F865414A-B18F-4829-81BE-DED07781D3E6}" presName="rootConnector" presStyleLbl="node4" presStyleIdx="3" presStyleCnt="5"/>
      <dgm:spPr/>
      <dgm:t>
        <a:bodyPr/>
        <a:lstStyle/>
        <a:p>
          <a:pPr rtl="1"/>
          <a:endParaRPr lang="ar-SA"/>
        </a:p>
      </dgm:t>
    </dgm:pt>
    <dgm:pt modelId="{7270B68A-3BD0-4163-9D2B-C842CDD80212}" type="pres">
      <dgm:prSet presAssocID="{F865414A-B18F-4829-81BE-DED07781D3E6}" presName="hierChild4" presStyleCnt="0"/>
      <dgm:spPr/>
    </dgm:pt>
    <dgm:pt modelId="{246D3CE1-7677-4331-AAB4-16E022AB7D20}" type="pres">
      <dgm:prSet presAssocID="{F865414A-B18F-4829-81BE-DED07781D3E6}" presName="hierChild5" presStyleCnt="0"/>
      <dgm:spPr/>
    </dgm:pt>
    <dgm:pt modelId="{17424E1E-B54F-437B-916C-0703A51AEF00}" type="pres">
      <dgm:prSet presAssocID="{330DD2DF-8A5A-47CD-87E1-19FDC30F7031}" presName="Name35" presStyleLbl="parChTrans1D4" presStyleIdx="6" presStyleCnt="11"/>
      <dgm:spPr/>
      <dgm:t>
        <a:bodyPr/>
        <a:lstStyle/>
        <a:p>
          <a:pPr rtl="1"/>
          <a:endParaRPr lang="ar-SA"/>
        </a:p>
      </dgm:t>
    </dgm:pt>
    <dgm:pt modelId="{E8C36D89-B0B9-432A-9716-E73E0BAF7CB0}" type="pres">
      <dgm:prSet presAssocID="{A38C98A2-2401-44C6-A3DB-2AAF84B1145C}" presName="hierRoot2" presStyleCnt="0">
        <dgm:presLayoutVars>
          <dgm:hierBranch/>
        </dgm:presLayoutVars>
      </dgm:prSet>
      <dgm:spPr/>
    </dgm:pt>
    <dgm:pt modelId="{22661E3D-6620-4046-98F3-66408E353F33}" type="pres">
      <dgm:prSet presAssocID="{A38C98A2-2401-44C6-A3DB-2AAF84B1145C}" presName="rootComposite" presStyleCnt="0"/>
      <dgm:spPr/>
    </dgm:pt>
    <dgm:pt modelId="{A26FB204-660D-43AD-97E1-A0F48F69616D}" type="pres">
      <dgm:prSet presAssocID="{A38C98A2-2401-44C6-A3DB-2AAF84B1145C}" presName="rootText" presStyleLbl="node4" presStyleIdx="4" presStyleCnt="5" custScaleX="1428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4C3DF624-EEE8-4283-82C9-8603B6B2A1DB}" type="pres">
      <dgm:prSet presAssocID="{A38C98A2-2401-44C6-A3DB-2AAF84B1145C}" presName="rootConnector" presStyleLbl="node4" presStyleIdx="4" presStyleCnt="5"/>
      <dgm:spPr/>
      <dgm:t>
        <a:bodyPr/>
        <a:lstStyle/>
        <a:p>
          <a:pPr rtl="1"/>
          <a:endParaRPr lang="ar-SA"/>
        </a:p>
      </dgm:t>
    </dgm:pt>
    <dgm:pt modelId="{DB74AD2E-82ED-4D77-98E9-6D0A549FD230}" type="pres">
      <dgm:prSet presAssocID="{A38C98A2-2401-44C6-A3DB-2AAF84B1145C}" presName="hierChild4" presStyleCnt="0"/>
      <dgm:spPr/>
    </dgm:pt>
    <dgm:pt modelId="{514E924C-381F-4CEC-B75C-909D8ADD6084}" type="pres">
      <dgm:prSet presAssocID="{A38C98A2-2401-44C6-A3DB-2AAF84B1145C}" presName="hierChild5" presStyleCnt="0"/>
      <dgm:spPr/>
    </dgm:pt>
    <dgm:pt modelId="{B15E71E4-B7F2-4ED8-B7D2-C689A1E417C9}" type="pres">
      <dgm:prSet presAssocID="{8099A835-CE2F-4A86-B375-9331A8A09B78}" presName="hierChild5" presStyleCnt="0"/>
      <dgm:spPr/>
    </dgm:pt>
    <dgm:pt modelId="{78B0CF53-EDAF-48D8-B5A6-8746EB468B00}" type="pres">
      <dgm:prSet presAssocID="{0A268C92-DB0A-4ACA-B894-9A81580AC5E4}" presName="Name111" presStyleLbl="parChTrans1D4" presStyleIdx="7" presStyleCnt="11"/>
      <dgm:spPr/>
    </dgm:pt>
    <dgm:pt modelId="{2E30B653-C2C1-4B09-A36F-0A27AED50DE2}" type="pres">
      <dgm:prSet presAssocID="{B6EF89F4-8121-4EB5-B81A-879DCDFBF5FE}" presName="hierRoot3" presStyleCnt="0">
        <dgm:presLayoutVars>
          <dgm:hierBranch val="init"/>
        </dgm:presLayoutVars>
      </dgm:prSet>
      <dgm:spPr/>
    </dgm:pt>
    <dgm:pt modelId="{D5FAFA14-28F6-4718-B9F6-1D8EFFFDA02C}" type="pres">
      <dgm:prSet presAssocID="{B6EF89F4-8121-4EB5-B81A-879DCDFBF5FE}" presName="rootComposite3" presStyleCnt="0"/>
      <dgm:spPr/>
    </dgm:pt>
    <dgm:pt modelId="{001F5968-D8BC-4855-A337-FF79F9D5DB66}" type="pres">
      <dgm:prSet presAssocID="{B6EF89F4-8121-4EB5-B81A-879DCDFBF5FE}" presName="rootText3" presStyleLbl="asst3" presStyleIdx="0" presStyleCnt="4" custScaleX="151594" custLinFactNeighborX="6" custLinFactNeighborY="0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CFF6F487-8712-4F70-AD93-01242C695D6B}" type="pres">
      <dgm:prSet presAssocID="{B6EF89F4-8121-4EB5-B81A-879DCDFBF5FE}" presName="rootConnector3" presStyleLbl="asst3" presStyleIdx="0" presStyleCnt="4"/>
      <dgm:spPr/>
    </dgm:pt>
    <dgm:pt modelId="{77E2E13B-E7B1-482D-9711-05F611DE1BAC}" type="pres">
      <dgm:prSet presAssocID="{B6EF89F4-8121-4EB5-B81A-879DCDFBF5FE}" presName="hierChild6" presStyleCnt="0"/>
      <dgm:spPr/>
    </dgm:pt>
    <dgm:pt modelId="{3499D8D7-F526-4413-B47B-1A5D6375210A}" type="pres">
      <dgm:prSet presAssocID="{B6EF89F4-8121-4EB5-B81A-879DCDFBF5FE}" presName="hierChild7" presStyleCnt="0"/>
      <dgm:spPr/>
    </dgm:pt>
    <dgm:pt modelId="{843CC132-B383-4BC1-9EDA-A080821ABDC4}" type="pres">
      <dgm:prSet presAssocID="{B61602C7-3DC3-47BB-ABC0-043E2BF410EB}" presName="Name111" presStyleLbl="parChTrans1D4" presStyleIdx="8" presStyleCnt="11"/>
      <dgm:spPr/>
    </dgm:pt>
    <dgm:pt modelId="{18CD083D-DE9A-437D-91B9-2AF254750449}" type="pres">
      <dgm:prSet presAssocID="{D0259E7E-DF4C-4FE0-B728-A16FCCCE505E}" presName="hierRoot3" presStyleCnt="0">
        <dgm:presLayoutVars>
          <dgm:hierBranch val="init"/>
        </dgm:presLayoutVars>
      </dgm:prSet>
      <dgm:spPr/>
    </dgm:pt>
    <dgm:pt modelId="{05F1055B-8B44-44D4-BABA-552FE3D84446}" type="pres">
      <dgm:prSet presAssocID="{D0259E7E-DF4C-4FE0-B728-A16FCCCE505E}" presName="rootComposite3" presStyleCnt="0"/>
      <dgm:spPr/>
    </dgm:pt>
    <dgm:pt modelId="{C11C1C0C-D3C7-4103-B73C-C921C956C0C9}" type="pres">
      <dgm:prSet presAssocID="{D0259E7E-DF4C-4FE0-B728-A16FCCCE505E}" presName="rootText3" presStyleLbl="asst3" presStyleIdx="1" presStyleCnt="4" custScaleX="149233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39B443FC-37B9-4293-BA1E-8C5B62DEE816}" type="pres">
      <dgm:prSet presAssocID="{D0259E7E-DF4C-4FE0-B728-A16FCCCE505E}" presName="rootConnector3" presStyleLbl="asst3" presStyleIdx="1" presStyleCnt="4"/>
      <dgm:spPr/>
    </dgm:pt>
    <dgm:pt modelId="{8DE9D1F8-40DF-4802-96F1-FC8ED9E8D397}" type="pres">
      <dgm:prSet presAssocID="{D0259E7E-DF4C-4FE0-B728-A16FCCCE505E}" presName="hierChild6" presStyleCnt="0"/>
      <dgm:spPr/>
    </dgm:pt>
    <dgm:pt modelId="{9368E46A-33B8-4DD9-B597-0D6C0E5CE554}" type="pres">
      <dgm:prSet presAssocID="{D0259E7E-DF4C-4FE0-B728-A16FCCCE505E}" presName="hierChild7" presStyleCnt="0"/>
      <dgm:spPr/>
    </dgm:pt>
    <dgm:pt modelId="{DEF5E48A-D6D1-4C62-828E-45A5DB0D269B}" type="pres">
      <dgm:prSet presAssocID="{CF2694EB-7740-4844-9F04-CC6C904C4365}" presName="Name111" presStyleLbl="parChTrans1D4" presStyleIdx="9" presStyleCnt="11" custSzX="200401"/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143D823D-D8FC-4373-8FC9-AE612573A076}" type="pres">
      <dgm:prSet presAssocID="{CAF2621B-0886-456C-BC0B-AA564C9B1C5E}" presName="hierRoot3" presStyleCnt="0">
        <dgm:presLayoutVars>
          <dgm:hierBranch/>
        </dgm:presLayoutVars>
      </dgm:prSet>
      <dgm:spPr/>
    </dgm:pt>
    <dgm:pt modelId="{608CF0FE-CEC3-4CA1-A384-70A34BA697C5}" type="pres">
      <dgm:prSet presAssocID="{CAF2621B-0886-456C-BC0B-AA564C9B1C5E}" presName="rootComposite3" presStyleCnt="0"/>
      <dgm:spPr/>
    </dgm:pt>
    <dgm:pt modelId="{C2534E71-0B87-454F-8FD2-6B0AE3268C5C}" type="pres">
      <dgm:prSet presAssocID="{CAF2621B-0886-456C-BC0B-AA564C9B1C5E}" presName="rootText3" presStyleLbl="asst3" presStyleIdx="2" presStyleCnt="4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84792101-2F0C-45F8-A7CA-C53C716F735F}" type="pres">
      <dgm:prSet presAssocID="{CAF2621B-0886-456C-BC0B-AA564C9B1C5E}" presName="rootConnector3" presStyleLbl="asst3" presStyleIdx="2" presStyleCnt="4"/>
      <dgm:spPr/>
      <dgm:t>
        <a:bodyPr/>
        <a:lstStyle/>
        <a:p>
          <a:pPr rtl="1"/>
          <a:endParaRPr lang="ar-SA"/>
        </a:p>
      </dgm:t>
    </dgm:pt>
    <dgm:pt modelId="{F0FF30C3-7848-4B60-95C6-F4F3101947DF}" type="pres">
      <dgm:prSet presAssocID="{CAF2621B-0886-456C-BC0B-AA564C9B1C5E}" presName="hierChild6" presStyleCnt="0"/>
      <dgm:spPr/>
    </dgm:pt>
    <dgm:pt modelId="{3541EB63-EDE7-4DDF-A2EB-262B53E2EE3A}" type="pres">
      <dgm:prSet presAssocID="{CAF2621B-0886-456C-BC0B-AA564C9B1C5E}" presName="hierChild7" presStyleCnt="0"/>
      <dgm:spPr/>
    </dgm:pt>
    <dgm:pt modelId="{60C493E5-E224-4C79-8970-D946ADE230C5}" type="pres">
      <dgm:prSet presAssocID="{A382A9D9-A03C-4A0F-A95D-EB9D4518654D}" presName="Name111" presStyleLbl="parChTrans1D4" presStyleIdx="10" presStyleCnt="11" custSzX="200401"/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9525957E-5559-4E7A-ABD3-4890900D8AA1}" type="pres">
      <dgm:prSet presAssocID="{CF5BF014-EC20-4603-960A-674860A98680}" presName="hierRoot3" presStyleCnt="0">
        <dgm:presLayoutVars>
          <dgm:hierBranch/>
        </dgm:presLayoutVars>
      </dgm:prSet>
      <dgm:spPr/>
    </dgm:pt>
    <dgm:pt modelId="{203621A3-5AFA-409B-A800-2C445CD5AC71}" type="pres">
      <dgm:prSet presAssocID="{CF5BF014-EC20-4603-960A-674860A98680}" presName="rootComposite3" presStyleCnt="0"/>
      <dgm:spPr/>
    </dgm:pt>
    <dgm:pt modelId="{F23F2A8C-7619-4873-9B00-446325D2C3EF}" type="pres">
      <dgm:prSet presAssocID="{CF5BF014-EC20-4603-960A-674860A98680}" presName="rootText3" presStyleLbl="asst3" presStyleIdx="3" presStyleCnt="4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CE0229D8-C053-4E15-83AB-C12A5BA475CD}" type="pres">
      <dgm:prSet presAssocID="{CF5BF014-EC20-4603-960A-674860A98680}" presName="rootConnector3" presStyleLbl="asst3" presStyleIdx="3" presStyleCnt="4"/>
      <dgm:spPr/>
      <dgm:t>
        <a:bodyPr/>
        <a:lstStyle/>
        <a:p>
          <a:pPr rtl="1"/>
          <a:endParaRPr lang="ar-SA"/>
        </a:p>
      </dgm:t>
    </dgm:pt>
    <dgm:pt modelId="{75AA7E2A-A5D9-4690-8516-26EA9F5103C5}" type="pres">
      <dgm:prSet presAssocID="{CF5BF014-EC20-4603-960A-674860A98680}" presName="hierChild6" presStyleCnt="0"/>
      <dgm:spPr/>
    </dgm:pt>
    <dgm:pt modelId="{406D8BBE-5952-4F39-A98F-72A3FA117210}" type="pres">
      <dgm:prSet presAssocID="{CF5BF014-EC20-4603-960A-674860A98680}" presName="hierChild7" presStyleCnt="0"/>
      <dgm:spPr/>
    </dgm:pt>
    <dgm:pt modelId="{DA683AEB-9542-4C3C-99A6-B2BEDE517513}" type="pres">
      <dgm:prSet presAssocID="{C8153079-8673-4581-9C5B-65BD2A6DE976}" presName="hierChild5" presStyleCnt="0"/>
      <dgm:spPr/>
    </dgm:pt>
    <dgm:pt modelId="{CEFFA62B-5E33-466B-81D6-FA278D16999B}" type="pres">
      <dgm:prSet presAssocID="{B55D9EAF-6BBD-4C8C-92F3-B314E238FF97}" presName="Name111" presStyleLbl="parChTrans1D3" presStyleIdx="1" presStyleCnt="2" custSzX="200401"/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34AE99D5-8C2B-480D-B2B6-4E28141268C8}" type="pres">
      <dgm:prSet presAssocID="{BFFC7975-9990-48D4-9058-3E2D6B0DB0BA}" presName="hierRoot3" presStyleCnt="0">
        <dgm:presLayoutVars>
          <dgm:hierBranch/>
        </dgm:presLayoutVars>
      </dgm:prSet>
      <dgm:spPr/>
    </dgm:pt>
    <dgm:pt modelId="{3F35EE68-76A8-43D0-B19E-AE2F78409125}" type="pres">
      <dgm:prSet presAssocID="{BFFC7975-9990-48D4-9058-3E2D6B0DB0BA}" presName="rootComposite3" presStyleCnt="0"/>
      <dgm:spPr/>
    </dgm:pt>
    <dgm:pt modelId="{C02A4160-CA76-4570-A3B0-49315D0706E2}" type="pres">
      <dgm:prSet presAssocID="{BFFC7975-9990-48D4-9058-3E2D6B0DB0BA}" presName="rootText3" presStyleLbl="asst2" presStyleIdx="0" presStyleCnt="1" custScaleX="148045">
        <dgm:presLayoutVars>
          <dgm:chPref val="3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ar-SA"/>
        </a:p>
      </dgm:t>
    </dgm:pt>
    <dgm:pt modelId="{C38F47E6-600C-44C0-B97E-D7D55358FCAD}" type="pres">
      <dgm:prSet presAssocID="{BFFC7975-9990-48D4-9058-3E2D6B0DB0BA}" presName="rootConnector3" presStyleLbl="asst2" presStyleIdx="0" presStyleCnt="1"/>
      <dgm:spPr/>
      <dgm:t>
        <a:bodyPr/>
        <a:lstStyle/>
        <a:p>
          <a:pPr rtl="1"/>
          <a:endParaRPr lang="ar-SA"/>
        </a:p>
      </dgm:t>
    </dgm:pt>
    <dgm:pt modelId="{139298B5-54E4-4CE1-B826-F05A2BD3F549}" type="pres">
      <dgm:prSet presAssocID="{BFFC7975-9990-48D4-9058-3E2D6B0DB0BA}" presName="hierChild6" presStyleCnt="0"/>
      <dgm:spPr/>
    </dgm:pt>
    <dgm:pt modelId="{8E8C19FD-219D-45A9-82BF-4F63A2350F0B}" type="pres">
      <dgm:prSet presAssocID="{BFFC7975-9990-48D4-9058-3E2D6B0DB0BA}" presName="hierChild7" presStyleCnt="0"/>
      <dgm:spPr/>
    </dgm:pt>
    <dgm:pt modelId="{FD82008C-5BC1-4826-8176-92F5041D49FA}" type="pres">
      <dgm:prSet presAssocID="{23722D88-52BB-49C2-B96F-8D6717C58C89}" presName="hierChild3" presStyleCnt="0"/>
      <dgm:spPr/>
    </dgm:pt>
  </dgm:ptLst>
  <dgm:cxnLst>
    <dgm:cxn modelId="{59F1FA77-7D9C-4377-8481-B8F58B49151E}" type="presOf" srcId="{A38C98A2-2401-44C6-A3DB-2AAF84B1145C}" destId="{4C3DF624-EEE8-4283-82C9-8603B6B2A1DB}" srcOrd="1" destOrd="0" presId="urn:microsoft.com/office/officeart/2005/8/layout/orgChart1"/>
    <dgm:cxn modelId="{B0165D10-CF63-4BF9-ABA9-AF8EFAC3FA10}" type="presOf" srcId="{C8153079-8673-4581-9C5B-65BD2A6DE976}" destId="{2045D0F1-F4B0-4C6B-B3DD-D103FD0C9701}" srcOrd="1" destOrd="0" presId="urn:microsoft.com/office/officeart/2005/8/layout/orgChart1"/>
    <dgm:cxn modelId="{F2447D93-678E-46AE-8780-A858BE7936F6}" srcId="{8F07FD2C-4404-4F8E-9660-507747532177}" destId="{23722D88-52BB-49C2-B96F-8D6717C58C89}" srcOrd="0" destOrd="0" parTransId="{E7EA323D-F4CB-4ED7-B138-30D2D951A6A4}" sibTransId="{4BBC194D-B607-4F7A-BA90-1846D94C2BD3}"/>
    <dgm:cxn modelId="{9C1FBEBE-D73D-44A7-B134-3B4C86AFEC4E}" type="presOf" srcId="{8F07FD2C-4404-4F8E-9660-507747532177}" destId="{0B96F69D-31E5-4D63-826F-C01A89557AFA}" srcOrd="0" destOrd="0" presId="urn:microsoft.com/office/officeart/2005/8/layout/orgChart1"/>
    <dgm:cxn modelId="{25E6A6A8-EE91-4579-831F-349D0E5774DA}" srcId="{8099A835-CE2F-4A86-B375-9331A8A09B78}" destId="{B6EF89F4-8121-4EB5-B81A-879DCDFBF5FE}" srcOrd="4" destOrd="0" parTransId="{0A268C92-DB0A-4ACA-B894-9A81580AC5E4}" sibTransId="{2CBF556C-7A9A-4BB6-9C82-027EB5C8EF92}"/>
    <dgm:cxn modelId="{F7FBB260-CB57-44A3-AB19-B2A266439031}" type="presOf" srcId="{D0259E7E-DF4C-4FE0-B728-A16FCCCE505E}" destId="{C11C1C0C-D3C7-4103-B73C-C921C956C0C9}" srcOrd="0" destOrd="0" presId="urn:microsoft.com/office/officeart/2005/8/layout/orgChart1"/>
    <dgm:cxn modelId="{460C570F-9297-4ED0-BFB0-4161927D888A}" type="presOf" srcId="{00A7CD09-6782-4338-A357-65B3419814CA}" destId="{42CFC929-4331-4233-B1C1-89A22BD5426A}" srcOrd="0" destOrd="0" presId="urn:microsoft.com/office/officeart/2005/8/layout/orgChart1"/>
    <dgm:cxn modelId="{5EF57603-75E7-4E9E-9063-D4DA91ADD64F}" type="presOf" srcId="{9813B2F8-0EF1-424E-8CE7-3697DC09C181}" destId="{09FAFB34-4CEE-4BC9-BFD1-5C63218A3720}" srcOrd="1" destOrd="0" presId="urn:microsoft.com/office/officeart/2005/8/layout/orgChart1"/>
    <dgm:cxn modelId="{8E23F7FB-6C97-4703-889E-932EA2050622}" type="presOf" srcId="{D0259E7E-DF4C-4FE0-B728-A16FCCCE505E}" destId="{39B443FC-37B9-4293-BA1E-8C5B62DEE816}" srcOrd="1" destOrd="0" presId="urn:microsoft.com/office/officeart/2005/8/layout/orgChart1"/>
    <dgm:cxn modelId="{DD16CB11-ECF5-465F-936A-0B536EC9A34F}" type="presOf" srcId="{BFFC7975-9990-48D4-9058-3E2D6B0DB0BA}" destId="{C02A4160-CA76-4570-A3B0-49315D0706E2}" srcOrd="0" destOrd="0" presId="urn:microsoft.com/office/officeart/2005/8/layout/orgChart1"/>
    <dgm:cxn modelId="{8459D798-FF7D-489C-86C6-14635F97C17D}" type="presOf" srcId="{86A59FFD-AB2B-4A53-86F4-9AD67171222C}" destId="{0953BCC1-B4D5-42BB-84FC-5DCF40E3411F}" srcOrd="0" destOrd="0" presId="urn:microsoft.com/office/officeart/2005/8/layout/orgChart1"/>
    <dgm:cxn modelId="{125B0B75-F2DC-4ED1-8494-ABF476C3AC8D}" srcId="{8099A835-CE2F-4A86-B375-9331A8A09B78}" destId="{A38C98A2-2401-44C6-A3DB-2AAF84B1145C}" srcOrd="8" destOrd="0" parTransId="{330DD2DF-8A5A-47CD-87E1-19FDC30F7031}" sibTransId="{7AB8758F-8BEC-4025-A482-A8FFA5FAC3C7}"/>
    <dgm:cxn modelId="{76CF1EDE-FD5F-4545-AC78-7D7BB1172ADF}" type="presOf" srcId="{C8153079-8673-4581-9C5B-65BD2A6DE976}" destId="{3973D4B5-9A8A-425C-840D-C769E4268761}" srcOrd="0" destOrd="0" presId="urn:microsoft.com/office/officeart/2005/8/layout/orgChart1"/>
    <dgm:cxn modelId="{2A602052-6529-40BF-9932-1937E38E4F24}" srcId="{6582BCFF-42AD-4930-B5AE-72B52E500E48}" destId="{12210DFF-1DC4-4A9A-9FEE-FA32871588AA}" srcOrd="1" destOrd="0" parTransId="{A2DBB3EE-7E98-403C-98B6-9466D832EE8D}" sibTransId="{28290860-E7F8-437C-8B2D-C98E140634A7}"/>
    <dgm:cxn modelId="{1F952D44-2F08-43F7-B11A-32BCFCA87AAC}" type="presOf" srcId="{6FCC629C-4A5F-4FF0-984B-D7AA0928F1A2}" destId="{176BA1AA-2B2E-416E-9BD9-EA5BB8220E68}" srcOrd="0" destOrd="0" presId="urn:microsoft.com/office/officeart/2005/8/layout/orgChart1"/>
    <dgm:cxn modelId="{266F461A-B328-4383-9A7B-AC94D4F1613E}" type="presOf" srcId="{8099A835-CE2F-4A86-B375-9331A8A09B78}" destId="{A831007F-19B9-48F9-9C7A-2E8A80E5907A}" srcOrd="1" destOrd="0" presId="urn:microsoft.com/office/officeart/2005/8/layout/orgChart1"/>
    <dgm:cxn modelId="{93420E7C-5DA4-4A74-9527-AB3CD9127B53}" srcId="{C8153079-8673-4581-9C5B-65BD2A6DE976}" destId="{BFFC7975-9990-48D4-9058-3E2D6B0DB0BA}" srcOrd="1" destOrd="0" parTransId="{B55D9EAF-6BBD-4C8C-92F3-B314E238FF97}" sibTransId="{03791B0E-3371-4C36-8EB8-F3F68AF892F3}"/>
    <dgm:cxn modelId="{078A232C-2B81-4407-8BCA-935D5C8139C2}" srcId="{8099A835-CE2F-4A86-B375-9331A8A09B78}" destId="{CF5BF014-EC20-4603-960A-674860A98680}" srcOrd="7" destOrd="0" parTransId="{A382A9D9-A03C-4A0F-A95D-EB9D4518654D}" sibTransId="{37ED3413-8298-405D-B1AD-E5A6A6FABA41}"/>
    <dgm:cxn modelId="{A9EB061B-6404-454B-9407-DDF5B3DA382D}" type="presOf" srcId="{A38C98A2-2401-44C6-A3DB-2AAF84B1145C}" destId="{A26FB204-660D-43AD-97E1-A0F48F69616D}" srcOrd="0" destOrd="0" presId="urn:microsoft.com/office/officeart/2005/8/layout/orgChart1"/>
    <dgm:cxn modelId="{FC84ADAC-BAAB-43BF-8F29-D2664149EBA7}" type="presOf" srcId="{CF2694EB-7740-4844-9F04-CC6C904C4365}" destId="{DEF5E48A-D6D1-4C62-828E-45A5DB0D269B}" srcOrd="0" destOrd="0" presId="urn:microsoft.com/office/officeart/2005/8/layout/orgChart1"/>
    <dgm:cxn modelId="{2F656CEA-FEF9-4DB7-A4A6-2980754CCE1C}" type="presOf" srcId="{9F44B6F6-8E0D-4CFE-9D4B-FF2D2F8DB0EB}" destId="{9B4D4B2A-58AC-4FF7-8CF0-EB99B274E542}" srcOrd="0" destOrd="0" presId="urn:microsoft.com/office/officeart/2005/8/layout/orgChart1"/>
    <dgm:cxn modelId="{6850F58F-94F7-4F05-AE30-56A2A30912A7}" srcId="{8099A835-CE2F-4A86-B375-9331A8A09B78}" destId="{9813B2F8-0EF1-424E-8CE7-3697DC09C181}" srcOrd="2" destOrd="0" parTransId="{AA2BEF37-ABD1-42C5-A251-A3EEBD89C4AB}" sibTransId="{749E2912-4891-4340-99AA-0D74168865F9}"/>
    <dgm:cxn modelId="{D63D1850-F6E8-4609-AAED-8732FF70D50F}" srcId="{23722D88-52BB-49C2-B96F-8D6717C58C89}" destId="{C8153079-8673-4581-9C5B-65BD2A6DE976}" srcOrd="0" destOrd="0" parTransId="{7CE90E16-D261-4106-8F2A-AFD055B07D4E}" sibTransId="{92BE5B18-E9F3-4EE0-9AF9-B8304F669209}"/>
    <dgm:cxn modelId="{35D85792-89F2-468C-A692-6580F4E749C5}" type="presOf" srcId="{CAF2621B-0886-456C-BC0B-AA564C9B1C5E}" destId="{84792101-2F0C-45F8-A7CA-C53C716F735F}" srcOrd="1" destOrd="0" presId="urn:microsoft.com/office/officeart/2005/8/layout/orgChart1"/>
    <dgm:cxn modelId="{910587D1-1B37-43F1-BC26-CF5C0147D777}" type="presOf" srcId="{12210DFF-1DC4-4A9A-9FEE-FA32871588AA}" destId="{846C68EF-E4E4-420F-996A-54C7AD54F8FF}" srcOrd="1" destOrd="0" presId="urn:microsoft.com/office/officeart/2005/8/layout/orgChart1"/>
    <dgm:cxn modelId="{403558BF-E87D-43E1-900F-56421A923C26}" type="presOf" srcId="{23722D88-52BB-49C2-B96F-8D6717C58C89}" destId="{45D66A37-F76C-4962-8ABF-55993D5519DF}" srcOrd="1" destOrd="0" presId="urn:microsoft.com/office/officeart/2005/8/layout/orgChart1"/>
    <dgm:cxn modelId="{713F8B04-772B-4D7B-B93E-73700D6868B8}" srcId="{8099A835-CE2F-4A86-B375-9331A8A09B78}" destId="{F865414A-B18F-4829-81BE-DED07781D3E6}" srcOrd="3" destOrd="0" parTransId="{1D3D5AC2-A979-4AC5-A705-12BDD2C621E7}" sibTransId="{16F9FD72-59D8-496F-98E9-15F02131702A}"/>
    <dgm:cxn modelId="{3451F22C-4FDA-4364-9552-565C2F86B118}" type="presOf" srcId="{7CE90E16-D261-4106-8F2A-AFD055B07D4E}" destId="{859440C9-7206-474E-96AA-654BBB3D5F3C}" srcOrd="0" destOrd="0" presId="urn:microsoft.com/office/officeart/2005/8/layout/orgChart1"/>
    <dgm:cxn modelId="{DD51513C-122B-4221-9F97-9DF16A49DDDC}" type="presOf" srcId="{12210DFF-1DC4-4A9A-9FEE-FA32871588AA}" destId="{D7B0E827-46CB-4514-8FA9-6196BA03173E}" srcOrd="0" destOrd="0" presId="urn:microsoft.com/office/officeart/2005/8/layout/orgChart1"/>
    <dgm:cxn modelId="{56FBEBC7-1000-4A7B-963E-1D5A99F41979}" type="presOf" srcId="{B61602C7-3DC3-47BB-ABC0-043E2BF410EB}" destId="{843CC132-B383-4BC1-9EDA-A080821ABDC4}" srcOrd="0" destOrd="0" presId="urn:microsoft.com/office/officeart/2005/8/layout/orgChart1"/>
    <dgm:cxn modelId="{1045290D-8070-4A7E-82D1-374409D62719}" type="presOf" srcId="{23722D88-52BB-49C2-B96F-8D6717C58C89}" destId="{5CCF768B-51A1-4356-A726-36A49E31B55B}" srcOrd="0" destOrd="0" presId="urn:microsoft.com/office/officeart/2005/8/layout/orgChart1"/>
    <dgm:cxn modelId="{7C9609AF-2CF5-444B-977E-4AED4930D526}" type="presOf" srcId="{F865414A-B18F-4829-81BE-DED07781D3E6}" destId="{5EA0C719-599F-4796-BFA2-CB72B43F73FD}" srcOrd="0" destOrd="0" presId="urn:microsoft.com/office/officeart/2005/8/layout/orgChart1"/>
    <dgm:cxn modelId="{E9834EA6-F951-4F0D-8646-BDA8E7DCCAC2}" srcId="{6582BCFF-42AD-4930-B5AE-72B52E500E48}" destId="{9F44B6F6-8E0D-4CFE-9D4B-FF2D2F8DB0EB}" srcOrd="0" destOrd="0" parTransId="{86A59FFD-AB2B-4A53-86F4-9AD67171222C}" sibTransId="{B99295E0-7B54-4C54-BAF6-2E66EE4C2D47}"/>
    <dgm:cxn modelId="{8C62F9B0-868B-4ED4-8D61-AD566E9557A8}" type="presOf" srcId="{8099A835-CE2F-4A86-B375-9331A8A09B78}" destId="{22E7AE5A-65FA-4152-A0C7-E442F11654D6}" srcOrd="0" destOrd="0" presId="urn:microsoft.com/office/officeart/2005/8/layout/orgChart1"/>
    <dgm:cxn modelId="{9D9E635D-7391-4847-9207-BDA845921950}" type="presOf" srcId="{AA2BEF37-ABD1-42C5-A251-A3EEBD89C4AB}" destId="{90ED937D-B508-4CA8-9D22-90977CC53143}" srcOrd="0" destOrd="0" presId="urn:microsoft.com/office/officeart/2005/8/layout/orgChart1"/>
    <dgm:cxn modelId="{D36A6777-1B30-47B6-8682-C36A84155729}" srcId="{8099A835-CE2F-4A86-B375-9331A8A09B78}" destId="{D0259E7E-DF4C-4FE0-B728-A16FCCCE505E}" srcOrd="5" destOrd="0" parTransId="{B61602C7-3DC3-47BB-ABC0-043E2BF410EB}" sibTransId="{EFE0D683-33B7-4041-9138-E3D019E3E242}"/>
    <dgm:cxn modelId="{D00C4351-BDE5-448C-A9A2-38316310BA24}" type="presOf" srcId="{A2DBB3EE-7E98-403C-98B6-9466D832EE8D}" destId="{B23B76AA-6ABF-4A37-8BDA-605A4219D5D8}" srcOrd="0" destOrd="0" presId="urn:microsoft.com/office/officeart/2005/8/layout/orgChart1"/>
    <dgm:cxn modelId="{F25E48E2-5848-4790-8185-296D513AFDA7}" srcId="{8099A835-CE2F-4A86-B375-9331A8A09B78}" destId="{6FCC629C-4A5F-4FF0-984B-D7AA0928F1A2}" srcOrd="1" destOrd="0" parTransId="{8753555F-96A5-4A05-B598-857E0F136426}" sibTransId="{36619BC8-814B-483A-9480-94D0F2BD87EA}"/>
    <dgm:cxn modelId="{C34D3269-26C2-4FBA-8779-DE437D77FA5F}" type="presOf" srcId="{0A268C92-DB0A-4ACA-B894-9A81580AC5E4}" destId="{78B0CF53-EDAF-48D8-B5A6-8746EB468B00}" srcOrd="0" destOrd="0" presId="urn:microsoft.com/office/officeart/2005/8/layout/orgChart1"/>
    <dgm:cxn modelId="{7A8B3E12-2EB9-44A8-B5E7-8D3842D0F16D}" type="presOf" srcId="{CF5BF014-EC20-4603-960A-674860A98680}" destId="{CE0229D8-C053-4E15-83AB-C12A5BA475CD}" srcOrd="1" destOrd="0" presId="urn:microsoft.com/office/officeart/2005/8/layout/orgChart1"/>
    <dgm:cxn modelId="{DB46B055-7D55-4C1A-A769-DF6D30A8367C}" type="presOf" srcId="{F865414A-B18F-4829-81BE-DED07781D3E6}" destId="{36AF6C4F-19F8-42F1-9F19-3AFD178B0F52}" srcOrd="1" destOrd="0" presId="urn:microsoft.com/office/officeart/2005/8/layout/orgChart1"/>
    <dgm:cxn modelId="{0B7594A2-EDAF-452D-A2EB-D96459DC73A9}" type="presOf" srcId="{8753555F-96A5-4A05-B598-857E0F136426}" destId="{50AAC16A-9BAE-41BA-B2D4-F6C0923A9591}" srcOrd="0" destOrd="0" presId="urn:microsoft.com/office/officeart/2005/8/layout/orgChart1"/>
    <dgm:cxn modelId="{855CE0E3-373D-4C2F-8B98-7D65F253D28A}" srcId="{C8153079-8673-4581-9C5B-65BD2A6DE976}" destId="{8099A835-CE2F-4A86-B375-9331A8A09B78}" srcOrd="0" destOrd="0" parTransId="{00A7CD09-6782-4338-A357-65B3419814CA}" sibTransId="{FF19895E-05B6-4F93-9408-69AB583C3AE8}"/>
    <dgm:cxn modelId="{9A3575F6-BC30-4E9B-8617-F13F8493D67A}" type="presOf" srcId="{330DD2DF-8A5A-47CD-87E1-19FDC30F7031}" destId="{17424E1E-B54F-437B-916C-0703A51AEF00}" srcOrd="0" destOrd="0" presId="urn:microsoft.com/office/officeart/2005/8/layout/orgChart1"/>
    <dgm:cxn modelId="{FAD6745F-C7C7-4F58-B8BE-4E5680BF2E2F}" type="presOf" srcId="{CAF2621B-0886-456C-BC0B-AA564C9B1C5E}" destId="{C2534E71-0B87-454F-8FD2-6B0AE3268C5C}" srcOrd="0" destOrd="0" presId="urn:microsoft.com/office/officeart/2005/8/layout/orgChart1"/>
    <dgm:cxn modelId="{FAE8F564-B182-4CA2-AF98-8ED8FF54EF0E}" type="presOf" srcId="{CF5BF014-EC20-4603-960A-674860A98680}" destId="{F23F2A8C-7619-4873-9B00-446325D2C3EF}" srcOrd="0" destOrd="0" presId="urn:microsoft.com/office/officeart/2005/8/layout/orgChart1"/>
    <dgm:cxn modelId="{3D48B6D2-B05F-4372-8793-3CD048A99F40}" type="presOf" srcId="{B6EF89F4-8121-4EB5-B81A-879DCDFBF5FE}" destId="{CFF6F487-8712-4F70-AD93-01242C695D6B}" srcOrd="1" destOrd="0" presId="urn:microsoft.com/office/officeart/2005/8/layout/orgChart1"/>
    <dgm:cxn modelId="{1A9D7E6F-67D8-4ED0-B93A-3C19F7C6271D}" type="presOf" srcId="{6582BCFF-42AD-4930-B5AE-72B52E500E48}" destId="{EFCFEF9D-BED8-4949-9F10-86CC4E5919AC}" srcOrd="1" destOrd="0" presId="urn:microsoft.com/office/officeart/2005/8/layout/orgChart1"/>
    <dgm:cxn modelId="{9A5FC996-7520-4A0A-BFC9-E67E2CFE74FD}" type="presOf" srcId="{9F44B6F6-8E0D-4CFE-9D4B-FF2D2F8DB0EB}" destId="{BB4C4E9F-E901-4F11-A989-D1034E91E8A7}" srcOrd="1" destOrd="0" presId="urn:microsoft.com/office/officeart/2005/8/layout/orgChart1"/>
    <dgm:cxn modelId="{FA1085C6-B21F-4285-AE23-92327409D555}" type="presOf" srcId="{BFFC7975-9990-48D4-9058-3E2D6B0DB0BA}" destId="{C38F47E6-600C-44C0-B97E-D7D55358FCAD}" srcOrd="1" destOrd="0" presId="urn:microsoft.com/office/officeart/2005/8/layout/orgChart1"/>
    <dgm:cxn modelId="{27135B8B-CE17-4D45-86BE-9EAF8C85D1D0}" srcId="{8099A835-CE2F-4A86-B375-9331A8A09B78}" destId="{6582BCFF-42AD-4930-B5AE-72B52E500E48}" srcOrd="0" destOrd="0" parTransId="{448B42B1-8EEB-42DA-B60A-09CCF5BDC571}" sibTransId="{F7C71617-A33C-4822-865B-6FAC5A5B9799}"/>
    <dgm:cxn modelId="{74440713-BE86-4C70-B413-ED831C872DB1}" type="presOf" srcId="{B55D9EAF-6BBD-4C8C-92F3-B314E238FF97}" destId="{CEFFA62B-5E33-466B-81D6-FA278D16999B}" srcOrd="0" destOrd="0" presId="urn:microsoft.com/office/officeart/2005/8/layout/orgChart1"/>
    <dgm:cxn modelId="{50B535D2-78B6-4710-88F6-F137D3408465}" type="presOf" srcId="{9813B2F8-0EF1-424E-8CE7-3697DC09C181}" destId="{E1F82C50-8A0F-4099-9116-74F6AB60AEF5}" srcOrd="0" destOrd="0" presId="urn:microsoft.com/office/officeart/2005/8/layout/orgChart1"/>
    <dgm:cxn modelId="{32690E61-41C1-4C50-A7E2-E2C7FFCB5AD4}" type="presOf" srcId="{B6EF89F4-8121-4EB5-B81A-879DCDFBF5FE}" destId="{001F5968-D8BC-4855-A337-FF79F9D5DB66}" srcOrd="0" destOrd="0" presId="urn:microsoft.com/office/officeart/2005/8/layout/orgChart1"/>
    <dgm:cxn modelId="{B67CCFD8-B413-41B0-BDE4-1AC7CF299761}" type="presOf" srcId="{6582BCFF-42AD-4930-B5AE-72B52E500E48}" destId="{40436FE9-793F-4A05-AB64-5BC535AA1014}" srcOrd="0" destOrd="0" presId="urn:microsoft.com/office/officeart/2005/8/layout/orgChart1"/>
    <dgm:cxn modelId="{2D6845D5-CD38-4168-B40E-6C7D975622A1}" type="presOf" srcId="{A382A9D9-A03C-4A0F-A95D-EB9D4518654D}" destId="{60C493E5-E224-4C79-8970-D946ADE230C5}" srcOrd="0" destOrd="0" presId="urn:microsoft.com/office/officeart/2005/8/layout/orgChart1"/>
    <dgm:cxn modelId="{F46ADFEC-844D-435D-A296-493765F55101}" type="presOf" srcId="{1D3D5AC2-A979-4AC5-A705-12BDD2C621E7}" destId="{036F16C0-0226-433D-8576-9C622B822F21}" srcOrd="0" destOrd="0" presId="urn:microsoft.com/office/officeart/2005/8/layout/orgChart1"/>
    <dgm:cxn modelId="{F3A608E6-1C6E-4941-8C2F-04D265DE22EB}" type="presOf" srcId="{448B42B1-8EEB-42DA-B60A-09CCF5BDC571}" destId="{8F09C6E5-FC2C-45D0-A8E5-6664103FF991}" srcOrd="0" destOrd="0" presId="urn:microsoft.com/office/officeart/2005/8/layout/orgChart1"/>
    <dgm:cxn modelId="{94E7812B-E147-4B65-8334-1D25C9907F89}" srcId="{8099A835-CE2F-4A86-B375-9331A8A09B78}" destId="{CAF2621B-0886-456C-BC0B-AA564C9B1C5E}" srcOrd="6" destOrd="0" parTransId="{CF2694EB-7740-4844-9F04-CC6C904C4365}" sibTransId="{D6F24285-052B-4499-8B48-7E75C09B0A29}"/>
    <dgm:cxn modelId="{3CDF14B6-E51A-49A5-8B0C-591AFAFF58A4}" type="presOf" srcId="{6FCC629C-4A5F-4FF0-984B-D7AA0928F1A2}" destId="{85AE212E-190A-4718-8A5E-9BAED46867F5}" srcOrd="1" destOrd="0" presId="urn:microsoft.com/office/officeart/2005/8/layout/orgChart1"/>
    <dgm:cxn modelId="{AB86A381-60DD-4FE7-AEED-77ECEA5239F4}" type="presParOf" srcId="{0B96F69D-31E5-4D63-826F-C01A89557AFA}" destId="{585C3E0D-8F36-4A4C-8A53-C02799C6D3CC}" srcOrd="0" destOrd="0" presId="urn:microsoft.com/office/officeart/2005/8/layout/orgChart1"/>
    <dgm:cxn modelId="{734F0D1A-6D1E-4B56-86FC-3C800DFF91B8}" type="presParOf" srcId="{585C3E0D-8F36-4A4C-8A53-C02799C6D3CC}" destId="{BE95DB4D-19B0-4134-889D-716F9A868317}" srcOrd="0" destOrd="0" presId="urn:microsoft.com/office/officeart/2005/8/layout/orgChart1"/>
    <dgm:cxn modelId="{41083DCD-8619-46E1-BE39-6CE93BC29725}" type="presParOf" srcId="{BE95DB4D-19B0-4134-889D-716F9A868317}" destId="{5CCF768B-51A1-4356-A726-36A49E31B55B}" srcOrd="0" destOrd="0" presId="urn:microsoft.com/office/officeart/2005/8/layout/orgChart1"/>
    <dgm:cxn modelId="{8C743AD0-D1FE-4F89-80F1-6DD08B286BBA}" type="presParOf" srcId="{BE95DB4D-19B0-4134-889D-716F9A868317}" destId="{45D66A37-F76C-4962-8ABF-55993D5519DF}" srcOrd="1" destOrd="0" presId="urn:microsoft.com/office/officeart/2005/8/layout/orgChart1"/>
    <dgm:cxn modelId="{DBD156DB-8CCC-4F70-939A-25BF7128D416}" type="presParOf" srcId="{585C3E0D-8F36-4A4C-8A53-C02799C6D3CC}" destId="{9E4071E8-626A-4EA7-A512-2875CCDAE8C1}" srcOrd="1" destOrd="0" presId="urn:microsoft.com/office/officeart/2005/8/layout/orgChart1"/>
    <dgm:cxn modelId="{5CE2C58B-2705-42E9-BB4D-2F09BADF85E1}" type="presParOf" srcId="{9E4071E8-626A-4EA7-A512-2875CCDAE8C1}" destId="{859440C9-7206-474E-96AA-654BBB3D5F3C}" srcOrd="0" destOrd="0" presId="urn:microsoft.com/office/officeart/2005/8/layout/orgChart1"/>
    <dgm:cxn modelId="{FE442AA2-9692-418B-9E4B-1572BB16E6B0}" type="presParOf" srcId="{9E4071E8-626A-4EA7-A512-2875CCDAE8C1}" destId="{3570DD31-3009-49A5-B73B-DADA340D751F}" srcOrd="1" destOrd="0" presId="urn:microsoft.com/office/officeart/2005/8/layout/orgChart1"/>
    <dgm:cxn modelId="{85701C84-EB40-453E-8705-C7A06246C7CB}" type="presParOf" srcId="{3570DD31-3009-49A5-B73B-DADA340D751F}" destId="{94DFE2E5-A14E-4945-A10C-3B0B0D6ED7D2}" srcOrd="0" destOrd="0" presId="urn:microsoft.com/office/officeart/2005/8/layout/orgChart1"/>
    <dgm:cxn modelId="{FA10F9C1-839D-4F9C-8F6B-B23F39386FF0}" type="presParOf" srcId="{94DFE2E5-A14E-4945-A10C-3B0B0D6ED7D2}" destId="{3973D4B5-9A8A-425C-840D-C769E4268761}" srcOrd="0" destOrd="0" presId="urn:microsoft.com/office/officeart/2005/8/layout/orgChart1"/>
    <dgm:cxn modelId="{38A5A685-5902-43FD-9CFF-F5158B189E13}" type="presParOf" srcId="{94DFE2E5-A14E-4945-A10C-3B0B0D6ED7D2}" destId="{2045D0F1-F4B0-4C6B-B3DD-D103FD0C9701}" srcOrd="1" destOrd="0" presId="urn:microsoft.com/office/officeart/2005/8/layout/orgChart1"/>
    <dgm:cxn modelId="{F66E0E6E-5696-4DD7-B8BE-555B0798C5CA}" type="presParOf" srcId="{3570DD31-3009-49A5-B73B-DADA340D751F}" destId="{9B126D0B-A4B0-4C1C-8BF7-C1C4EFD9F2AE}" srcOrd="1" destOrd="0" presId="urn:microsoft.com/office/officeart/2005/8/layout/orgChart1"/>
    <dgm:cxn modelId="{55C78614-FB5C-46DA-9DBB-566E6C5997FC}" type="presParOf" srcId="{9B126D0B-A4B0-4C1C-8BF7-C1C4EFD9F2AE}" destId="{42CFC929-4331-4233-B1C1-89A22BD5426A}" srcOrd="0" destOrd="0" presId="urn:microsoft.com/office/officeart/2005/8/layout/orgChart1"/>
    <dgm:cxn modelId="{D31820A6-41F9-45B6-8DE3-FDB9C5DA8A91}" type="presParOf" srcId="{9B126D0B-A4B0-4C1C-8BF7-C1C4EFD9F2AE}" destId="{3A4E338D-5A4E-4393-AAA4-3F5C611149FF}" srcOrd="1" destOrd="0" presId="urn:microsoft.com/office/officeart/2005/8/layout/orgChart1"/>
    <dgm:cxn modelId="{9D4EB345-1D07-49E6-A718-8E593021D0AE}" type="presParOf" srcId="{3A4E338D-5A4E-4393-AAA4-3F5C611149FF}" destId="{93C3D5A8-93D5-495C-BDEB-31B8FC99E464}" srcOrd="0" destOrd="0" presId="urn:microsoft.com/office/officeart/2005/8/layout/orgChart1"/>
    <dgm:cxn modelId="{6CFB161C-CF6F-429F-8B0A-CA2EFD236DA9}" type="presParOf" srcId="{93C3D5A8-93D5-495C-BDEB-31B8FC99E464}" destId="{22E7AE5A-65FA-4152-A0C7-E442F11654D6}" srcOrd="0" destOrd="0" presId="urn:microsoft.com/office/officeart/2005/8/layout/orgChart1"/>
    <dgm:cxn modelId="{A854734F-4AC7-46EB-9433-97EA05018539}" type="presParOf" srcId="{93C3D5A8-93D5-495C-BDEB-31B8FC99E464}" destId="{A831007F-19B9-48F9-9C7A-2E8A80E5907A}" srcOrd="1" destOrd="0" presId="urn:microsoft.com/office/officeart/2005/8/layout/orgChart1"/>
    <dgm:cxn modelId="{E2520A05-A97B-4F5C-ABBE-6015FF6115E2}" type="presParOf" srcId="{3A4E338D-5A4E-4393-AAA4-3F5C611149FF}" destId="{CC7B28E2-8EA8-450D-B230-4B1FC842B7EA}" srcOrd="1" destOrd="0" presId="urn:microsoft.com/office/officeart/2005/8/layout/orgChart1"/>
    <dgm:cxn modelId="{F87E125E-5CA6-4FCB-A8AF-662FC484FE81}" type="presParOf" srcId="{CC7B28E2-8EA8-450D-B230-4B1FC842B7EA}" destId="{8F09C6E5-FC2C-45D0-A8E5-6664103FF991}" srcOrd="0" destOrd="0" presId="urn:microsoft.com/office/officeart/2005/8/layout/orgChart1"/>
    <dgm:cxn modelId="{03C2C735-5C6F-49D8-AC69-37C0E57FE2F7}" type="presParOf" srcId="{CC7B28E2-8EA8-450D-B230-4B1FC842B7EA}" destId="{E060FB16-9550-493D-AFD6-587B447C026A}" srcOrd="1" destOrd="0" presId="urn:microsoft.com/office/officeart/2005/8/layout/orgChart1"/>
    <dgm:cxn modelId="{41788111-677C-4AC1-A7A6-044E17BCEFE5}" type="presParOf" srcId="{E060FB16-9550-493D-AFD6-587B447C026A}" destId="{DBE340EE-EA08-45A9-8A39-05B3BB736D4B}" srcOrd="0" destOrd="0" presId="urn:microsoft.com/office/officeart/2005/8/layout/orgChart1"/>
    <dgm:cxn modelId="{77B0E796-DD4B-4409-BADC-B3D10D696192}" type="presParOf" srcId="{DBE340EE-EA08-45A9-8A39-05B3BB736D4B}" destId="{40436FE9-793F-4A05-AB64-5BC535AA1014}" srcOrd="0" destOrd="0" presId="urn:microsoft.com/office/officeart/2005/8/layout/orgChart1"/>
    <dgm:cxn modelId="{5CE20672-2517-46CC-AD3D-9EB30D40CA10}" type="presParOf" srcId="{DBE340EE-EA08-45A9-8A39-05B3BB736D4B}" destId="{EFCFEF9D-BED8-4949-9F10-86CC4E5919AC}" srcOrd="1" destOrd="0" presId="urn:microsoft.com/office/officeart/2005/8/layout/orgChart1"/>
    <dgm:cxn modelId="{7CB34BF8-CE47-487F-9D9E-777345AE6190}" type="presParOf" srcId="{E060FB16-9550-493D-AFD6-587B447C026A}" destId="{F8C89A57-3BAF-43FD-B269-1DF78EA0DC93}" srcOrd="1" destOrd="0" presId="urn:microsoft.com/office/officeart/2005/8/layout/orgChart1"/>
    <dgm:cxn modelId="{EAAA660C-FA01-4CA3-A87D-FB49F778E545}" type="presParOf" srcId="{E060FB16-9550-493D-AFD6-587B447C026A}" destId="{A2B3084F-420C-4203-9AF2-389B053A0EFA}" srcOrd="2" destOrd="0" presId="urn:microsoft.com/office/officeart/2005/8/layout/orgChart1"/>
    <dgm:cxn modelId="{5FD25B05-92EC-4EA2-8827-C4602F27D479}" type="presParOf" srcId="{A2B3084F-420C-4203-9AF2-389B053A0EFA}" destId="{0953BCC1-B4D5-42BB-84FC-5DCF40E3411F}" srcOrd="0" destOrd="0" presId="urn:microsoft.com/office/officeart/2005/8/layout/orgChart1"/>
    <dgm:cxn modelId="{DF4CFD94-0240-42D3-A972-C63B6E7D8BCE}" type="presParOf" srcId="{A2B3084F-420C-4203-9AF2-389B053A0EFA}" destId="{C703A1C8-E19D-4203-9B26-982539AB17B8}" srcOrd="1" destOrd="0" presId="urn:microsoft.com/office/officeart/2005/8/layout/orgChart1"/>
    <dgm:cxn modelId="{63C149DB-3FBC-4174-B968-BC0BF4C9ED77}" type="presParOf" srcId="{C703A1C8-E19D-4203-9B26-982539AB17B8}" destId="{C49D787E-F896-4672-93C0-AA289AB6D21D}" srcOrd="0" destOrd="0" presId="urn:microsoft.com/office/officeart/2005/8/layout/orgChart1"/>
    <dgm:cxn modelId="{DFDF5BA8-B7E2-4313-9D49-EE49ECDB296A}" type="presParOf" srcId="{C49D787E-F896-4672-93C0-AA289AB6D21D}" destId="{9B4D4B2A-58AC-4FF7-8CF0-EB99B274E542}" srcOrd="0" destOrd="0" presId="urn:microsoft.com/office/officeart/2005/8/layout/orgChart1"/>
    <dgm:cxn modelId="{A56AB240-9B8B-4595-9106-CCCA349617D6}" type="presParOf" srcId="{C49D787E-F896-4672-93C0-AA289AB6D21D}" destId="{BB4C4E9F-E901-4F11-A989-D1034E91E8A7}" srcOrd="1" destOrd="0" presId="urn:microsoft.com/office/officeart/2005/8/layout/orgChart1"/>
    <dgm:cxn modelId="{77B263E2-FCEB-4115-85F6-BAC76BA177CB}" type="presParOf" srcId="{C703A1C8-E19D-4203-9B26-982539AB17B8}" destId="{D18EA4CA-65EC-4034-9226-77032D02CA39}" srcOrd="1" destOrd="0" presId="urn:microsoft.com/office/officeart/2005/8/layout/orgChart1"/>
    <dgm:cxn modelId="{38B41F8E-935D-4F9A-9B0A-D99CE9018CB1}" type="presParOf" srcId="{C703A1C8-E19D-4203-9B26-982539AB17B8}" destId="{0034F1E3-A74F-41C0-89F8-7532C506894C}" srcOrd="2" destOrd="0" presId="urn:microsoft.com/office/officeart/2005/8/layout/orgChart1"/>
    <dgm:cxn modelId="{FE0903D4-6E28-40B7-AE9B-CDCB2ABBF534}" type="presParOf" srcId="{A2B3084F-420C-4203-9AF2-389B053A0EFA}" destId="{B23B76AA-6ABF-4A37-8BDA-605A4219D5D8}" srcOrd="2" destOrd="0" presId="urn:microsoft.com/office/officeart/2005/8/layout/orgChart1"/>
    <dgm:cxn modelId="{EEE12D21-8761-4283-93F2-666D632E5385}" type="presParOf" srcId="{A2B3084F-420C-4203-9AF2-389B053A0EFA}" destId="{FDD2B805-6C57-4F23-A129-6E4D7E5BC1B0}" srcOrd="3" destOrd="0" presId="urn:microsoft.com/office/officeart/2005/8/layout/orgChart1"/>
    <dgm:cxn modelId="{7972AC2C-DD84-4A83-BA74-1F241BD1CCA0}" type="presParOf" srcId="{FDD2B805-6C57-4F23-A129-6E4D7E5BC1B0}" destId="{834F7AE4-E82D-4C64-9405-36E362F59C9A}" srcOrd="0" destOrd="0" presId="urn:microsoft.com/office/officeart/2005/8/layout/orgChart1"/>
    <dgm:cxn modelId="{26576702-7D8C-4BF3-B147-669A9DFB65C4}" type="presParOf" srcId="{834F7AE4-E82D-4C64-9405-36E362F59C9A}" destId="{D7B0E827-46CB-4514-8FA9-6196BA03173E}" srcOrd="0" destOrd="0" presId="urn:microsoft.com/office/officeart/2005/8/layout/orgChart1"/>
    <dgm:cxn modelId="{016BEA14-448B-481C-8573-7F9FA7FB5A54}" type="presParOf" srcId="{834F7AE4-E82D-4C64-9405-36E362F59C9A}" destId="{846C68EF-E4E4-420F-996A-54C7AD54F8FF}" srcOrd="1" destOrd="0" presId="urn:microsoft.com/office/officeart/2005/8/layout/orgChart1"/>
    <dgm:cxn modelId="{023D4BDC-9129-4B45-9832-74D6DED9ECEE}" type="presParOf" srcId="{FDD2B805-6C57-4F23-A129-6E4D7E5BC1B0}" destId="{AA2A9FB9-BD3B-4DDB-A5B4-F485B03AD8E5}" srcOrd="1" destOrd="0" presId="urn:microsoft.com/office/officeart/2005/8/layout/orgChart1"/>
    <dgm:cxn modelId="{7D80A723-5BE8-4006-AA69-1BB0B5974CDD}" type="presParOf" srcId="{FDD2B805-6C57-4F23-A129-6E4D7E5BC1B0}" destId="{7AC0C4AD-C67B-4D68-89DE-1EDA92F2AA11}" srcOrd="2" destOrd="0" presId="urn:microsoft.com/office/officeart/2005/8/layout/orgChart1"/>
    <dgm:cxn modelId="{A3A4DD5E-718B-47E1-AC59-50F4DA676E28}" type="presParOf" srcId="{CC7B28E2-8EA8-450D-B230-4B1FC842B7EA}" destId="{50AAC16A-9BAE-41BA-B2D4-F6C0923A9591}" srcOrd="2" destOrd="0" presId="urn:microsoft.com/office/officeart/2005/8/layout/orgChart1"/>
    <dgm:cxn modelId="{02950A9D-BFD9-482A-AFFA-5BDEE00B6D53}" type="presParOf" srcId="{CC7B28E2-8EA8-450D-B230-4B1FC842B7EA}" destId="{11C2BA2C-A149-4C45-B5B7-A365BBAA1059}" srcOrd="3" destOrd="0" presId="urn:microsoft.com/office/officeart/2005/8/layout/orgChart1"/>
    <dgm:cxn modelId="{85AA5FEB-E52B-40F7-97B4-0C7839023B74}" type="presParOf" srcId="{11C2BA2C-A149-4C45-B5B7-A365BBAA1059}" destId="{D308EB69-01D2-441F-94BF-14AF8C647C2A}" srcOrd="0" destOrd="0" presId="urn:microsoft.com/office/officeart/2005/8/layout/orgChart1"/>
    <dgm:cxn modelId="{48919496-E08C-437E-AD6D-5C790BE7FDE9}" type="presParOf" srcId="{D308EB69-01D2-441F-94BF-14AF8C647C2A}" destId="{176BA1AA-2B2E-416E-9BD9-EA5BB8220E68}" srcOrd="0" destOrd="0" presId="urn:microsoft.com/office/officeart/2005/8/layout/orgChart1"/>
    <dgm:cxn modelId="{180D8299-DD24-426B-9D44-C14A16E20511}" type="presParOf" srcId="{D308EB69-01D2-441F-94BF-14AF8C647C2A}" destId="{85AE212E-190A-4718-8A5E-9BAED46867F5}" srcOrd="1" destOrd="0" presId="urn:microsoft.com/office/officeart/2005/8/layout/orgChart1"/>
    <dgm:cxn modelId="{DBD646EA-2B83-4617-A091-95C10F6C263B}" type="presParOf" srcId="{11C2BA2C-A149-4C45-B5B7-A365BBAA1059}" destId="{52B05E2A-2A75-4558-AF08-FF964437AEF5}" srcOrd="1" destOrd="0" presId="urn:microsoft.com/office/officeart/2005/8/layout/orgChart1"/>
    <dgm:cxn modelId="{6EB81997-0EAD-4D7E-9D1F-4FD9DF56695A}" type="presParOf" srcId="{11C2BA2C-A149-4C45-B5B7-A365BBAA1059}" destId="{AAF8AE0B-F10C-48E7-B97A-E29CD19DC63A}" srcOrd="2" destOrd="0" presId="urn:microsoft.com/office/officeart/2005/8/layout/orgChart1"/>
    <dgm:cxn modelId="{140A167A-CCCB-4D19-B2A1-128C6B6504DE}" type="presParOf" srcId="{CC7B28E2-8EA8-450D-B230-4B1FC842B7EA}" destId="{90ED937D-B508-4CA8-9D22-90977CC53143}" srcOrd="4" destOrd="0" presId="urn:microsoft.com/office/officeart/2005/8/layout/orgChart1"/>
    <dgm:cxn modelId="{F0FCBE79-BB68-40B4-AF0A-E3E6F95F8BEF}" type="presParOf" srcId="{CC7B28E2-8EA8-450D-B230-4B1FC842B7EA}" destId="{FC5FAB90-06A2-4B91-9A69-870BA3A7F320}" srcOrd="5" destOrd="0" presId="urn:microsoft.com/office/officeart/2005/8/layout/orgChart1"/>
    <dgm:cxn modelId="{041948B6-DB09-46BD-B589-6BCF9E35864B}" type="presParOf" srcId="{FC5FAB90-06A2-4B91-9A69-870BA3A7F320}" destId="{BBCA2B27-136F-48DF-9BCD-F0C07EFAA5E6}" srcOrd="0" destOrd="0" presId="urn:microsoft.com/office/officeart/2005/8/layout/orgChart1"/>
    <dgm:cxn modelId="{00FE178A-B8D0-412E-B7E5-02F5752D3E15}" type="presParOf" srcId="{BBCA2B27-136F-48DF-9BCD-F0C07EFAA5E6}" destId="{E1F82C50-8A0F-4099-9116-74F6AB60AEF5}" srcOrd="0" destOrd="0" presId="urn:microsoft.com/office/officeart/2005/8/layout/orgChart1"/>
    <dgm:cxn modelId="{4D3881D2-07D1-4D34-A864-2EE0F7CCEC17}" type="presParOf" srcId="{BBCA2B27-136F-48DF-9BCD-F0C07EFAA5E6}" destId="{09FAFB34-4CEE-4BC9-BFD1-5C63218A3720}" srcOrd="1" destOrd="0" presId="urn:microsoft.com/office/officeart/2005/8/layout/orgChart1"/>
    <dgm:cxn modelId="{E2B47A0F-219A-42CC-9465-CBE26A14A072}" type="presParOf" srcId="{FC5FAB90-06A2-4B91-9A69-870BA3A7F320}" destId="{629F2697-5516-46FE-9B46-274ED109111B}" srcOrd="1" destOrd="0" presId="urn:microsoft.com/office/officeart/2005/8/layout/orgChart1"/>
    <dgm:cxn modelId="{8D39EA98-B865-496C-BAFA-072CBFB3D6AE}" type="presParOf" srcId="{FC5FAB90-06A2-4B91-9A69-870BA3A7F320}" destId="{E5C3CA70-4168-4DC7-9AE1-D121B4F9FAA9}" srcOrd="2" destOrd="0" presId="urn:microsoft.com/office/officeart/2005/8/layout/orgChart1"/>
    <dgm:cxn modelId="{5F2AEC5D-D206-4B87-86B4-CE2D4E4060F7}" type="presParOf" srcId="{CC7B28E2-8EA8-450D-B230-4B1FC842B7EA}" destId="{036F16C0-0226-433D-8576-9C622B822F21}" srcOrd="6" destOrd="0" presId="urn:microsoft.com/office/officeart/2005/8/layout/orgChart1"/>
    <dgm:cxn modelId="{FCF00440-ECF7-4980-9BC6-C0C234F4F0C5}" type="presParOf" srcId="{CC7B28E2-8EA8-450D-B230-4B1FC842B7EA}" destId="{7402E88C-71D0-48DB-85C4-6E5458C49186}" srcOrd="7" destOrd="0" presId="urn:microsoft.com/office/officeart/2005/8/layout/orgChart1"/>
    <dgm:cxn modelId="{0C09423F-383F-4E9C-9D88-2A7168E14D8E}" type="presParOf" srcId="{7402E88C-71D0-48DB-85C4-6E5458C49186}" destId="{9B8B03DD-4374-43DE-830F-44B9D1674AC4}" srcOrd="0" destOrd="0" presId="urn:microsoft.com/office/officeart/2005/8/layout/orgChart1"/>
    <dgm:cxn modelId="{5176FE83-FAA9-43E8-8E8A-BF5026011B1E}" type="presParOf" srcId="{9B8B03DD-4374-43DE-830F-44B9D1674AC4}" destId="{5EA0C719-599F-4796-BFA2-CB72B43F73FD}" srcOrd="0" destOrd="0" presId="urn:microsoft.com/office/officeart/2005/8/layout/orgChart1"/>
    <dgm:cxn modelId="{7AF259B0-90E2-4B8A-AA86-56967767ABED}" type="presParOf" srcId="{9B8B03DD-4374-43DE-830F-44B9D1674AC4}" destId="{36AF6C4F-19F8-42F1-9F19-3AFD178B0F52}" srcOrd="1" destOrd="0" presId="urn:microsoft.com/office/officeart/2005/8/layout/orgChart1"/>
    <dgm:cxn modelId="{E28E754A-7958-48B5-99AF-A7A59B9D40FA}" type="presParOf" srcId="{7402E88C-71D0-48DB-85C4-6E5458C49186}" destId="{7270B68A-3BD0-4163-9D2B-C842CDD80212}" srcOrd="1" destOrd="0" presId="urn:microsoft.com/office/officeart/2005/8/layout/orgChart1"/>
    <dgm:cxn modelId="{AE1C2F77-B239-436A-B58C-7A1A1809CA57}" type="presParOf" srcId="{7402E88C-71D0-48DB-85C4-6E5458C49186}" destId="{246D3CE1-7677-4331-AAB4-16E022AB7D20}" srcOrd="2" destOrd="0" presId="urn:microsoft.com/office/officeart/2005/8/layout/orgChart1"/>
    <dgm:cxn modelId="{779E2702-1A08-461D-8EF6-607D32B101B8}" type="presParOf" srcId="{CC7B28E2-8EA8-450D-B230-4B1FC842B7EA}" destId="{17424E1E-B54F-437B-916C-0703A51AEF00}" srcOrd="8" destOrd="0" presId="urn:microsoft.com/office/officeart/2005/8/layout/orgChart1"/>
    <dgm:cxn modelId="{7DDDEDDD-7FFF-49F9-85AA-EDBF8E45CE25}" type="presParOf" srcId="{CC7B28E2-8EA8-450D-B230-4B1FC842B7EA}" destId="{E8C36D89-B0B9-432A-9716-E73E0BAF7CB0}" srcOrd="9" destOrd="0" presId="urn:microsoft.com/office/officeart/2005/8/layout/orgChart1"/>
    <dgm:cxn modelId="{41F773E5-F9DF-4225-9499-2492A2CACF78}" type="presParOf" srcId="{E8C36D89-B0B9-432A-9716-E73E0BAF7CB0}" destId="{22661E3D-6620-4046-98F3-66408E353F33}" srcOrd="0" destOrd="0" presId="urn:microsoft.com/office/officeart/2005/8/layout/orgChart1"/>
    <dgm:cxn modelId="{3307889D-2B62-4BE6-9F1E-2376100DECAC}" type="presParOf" srcId="{22661E3D-6620-4046-98F3-66408E353F33}" destId="{A26FB204-660D-43AD-97E1-A0F48F69616D}" srcOrd="0" destOrd="0" presId="urn:microsoft.com/office/officeart/2005/8/layout/orgChart1"/>
    <dgm:cxn modelId="{4FC9AB85-2A62-475F-8F62-E6B3A9D6B69E}" type="presParOf" srcId="{22661E3D-6620-4046-98F3-66408E353F33}" destId="{4C3DF624-EEE8-4283-82C9-8603B6B2A1DB}" srcOrd="1" destOrd="0" presId="urn:microsoft.com/office/officeart/2005/8/layout/orgChart1"/>
    <dgm:cxn modelId="{225FF3BE-4C31-4260-BC47-87C620CA6901}" type="presParOf" srcId="{E8C36D89-B0B9-432A-9716-E73E0BAF7CB0}" destId="{DB74AD2E-82ED-4D77-98E9-6D0A549FD230}" srcOrd="1" destOrd="0" presId="urn:microsoft.com/office/officeart/2005/8/layout/orgChart1"/>
    <dgm:cxn modelId="{783B4A51-5AA9-4CC0-937D-BD022FF1764D}" type="presParOf" srcId="{E8C36D89-B0B9-432A-9716-E73E0BAF7CB0}" destId="{514E924C-381F-4CEC-B75C-909D8ADD6084}" srcOrd="2" destOrd="0" presId="urn:microsoft.com/office/officeart/2005/8/layout/orgChart1"/>
    <dgm:cxn modelId="{1639FC10-0D0C-4762-B25B-4B36B7FB4758}" type="presParOf" srcId="{3A4E338D-5A4E-4393-AAA4-3F5C611149FF}" destId="{B15E71E4-B7F2-4ED8-B7D2-C689A1E417C9}" srcOrd="2" destOrd="0" presId="urn:microsoft.com/office/officeart/2005/8/layout/orgChart1"/>
    <dgm:cxn modelId="{638C9994-0CB9-4F08-A420-A745B1093487}" type="presParOf" srcId="{B15E71E4-B7F2-4ED8-B7D2-C689A1E417C9}" destId="{78B0CF53-EDAF-48D8-B5A6-8746EB468B00}" srcOrd="0" destOrd="0" presId="urn:microsoft.com/office/officeart/2005/8/layout/orgChart1"/>
    <dgm:cxn modelId="{214E088B-08D3-497D-8629-32636B7E6AF4}" type="presParOf" srcId="{B15E71E4-B7F2-4ED8-B7D2-C689A1E417C9}" destId="{2E30B653-C2C1-4B09-A36F-0A27AED50DE2}" srcOrd="1" destOrd="0" presId="urn:microsoft.com/office/officeart/2005/8/layout/orgChart1"/>
    <dgm:cxn modelId="{FDDA4D25-874D-4CE9-BB0A-FAC54A77A918}" type="presParOf" srcId="{2E30B653-C2C1-4B09-A36F-0A27AED50DE2}" destId="{D5FAFA14-28F6-4718-B9F6-1D8EFFFDA02C}" srcOrd="0" destOrd="0" presId="urn:microsoft.com/office/officeart/2005/8/layout/orgChart1"/>
    <dgm:cxn modelId="{5648B8BA-15A9-4A27-8460-1DEAEA6B2735}" type="presParOf" srcId="{D5FAFA14-28F6-4718-B9F6-1D8EFFFDA02C}" destId="{001F5968-D8BC-4855-A337-FF79F9D5DB66}" srcOrd="0" destOrd="0" presId="urn:microsoft.com/office/officeart/2005/8/layout/orgChart1"/>
    <dgm:cxn modelId="{02C4C74E-A1C8-4E58-A52A-926CDC92956D}" type="presParOf" srcId="{D5FAFA14-28F6-4718-B9F6-1D8EFFFDA02C}" destId="{CFF6F487-8712-4F70-AD93-01242C695D6B}" srcOrd="1" destOrd="0" presId="urn:microsoft.com/office/officeart/2005/8/layout/orgChart1"/>
    <dgm:cxn modelId="{DC72CFBA-823D-48FF-B7E3-3FF35E5C8D56}" type="presParOf" srcId="{2E30B653-C2C1-4B09-A36F-0A27AED50DE2}" destId="{77E2E13B-E7B1-482D-9711-05F611DE1BAC}" srcOrd="1" destOrd="0" presId="urn:microsoft.com/office/officeart/2005/8/layout/orgChart1"/>
    <dgm:cxn modelId="{AD768595-31A3-4E28-B648-B04FBA508276}" type="presParOf" srcId="{2E30B653-C2C1-4B09-A36F-0A27AED50DE2}" destId="{3499D8D7-F526-4413-B47B-1A5D6375210A}" srcOrd="2" destOrd="0" presId="urn:microsoft.com/office/officeart/2005/8/layout/orgChart1"/>
    <dgm:cxn modelId="{F9EA44A3-D808-44C5-BE17-D547A9213558}" type="presParOf" srcId="{B15E71E4-B7F2-4ED8-B7D2-C689A1E417C9}" destId="{843CC132-B383-4BC1-9EDA-A080821ABDC4}" srcOrd="2" destOrd="0" presId="urn:microsoft.com/office/officeart/2005/8/layout/orgChart1"/>
    <dgm:cxn modelId="{D15D6FCA-905F-4070-B398-66B0C6326537}" type="presParOf" srcId="{B15E71E4-B7F2-4ED8-B7D2-C689A1E417C9}" destId="{18CD083D-DE9A-437D-91B9-2AF254750449}" srcOrd="3" destOrd="0" presId="urn:microsoft.com/office/officeart/2005/8/layout/orgChart1"/>
    <dgm:cxn modelId="{C9874778-98C5-4310-B374-B6998A42DB15}" type="presParOf" srcId="{18CD083D-DE9A-437D-91B9-2AF254750449}" destId="{05F1055B-8B44-44D4-BABA-552FE3D84446}" srcOrd="0" destOrd="0" presId="urn:microsoft.com/office/officeart/2005/8/layout/orgChart1"/>
    <dgm:cxn modelId="{CECBBB8F-D38C-471F-A678-1C557991DD44}" type="presParOf" srcId="{05F1055B-8B44-44D4-BABA-552FE3D84446}" destId="{C11C1C0C-D3C7-4103-B73C-C921C956C0C9}" srcOrd="0" destOrd="0" presId="urn:microsoft.com/office/officeart/2005/8/layout/orgChart1"/>
    <dgm:cxn modelId="{7F95FDE8-FBD5-47B3-81F7-789DFDDBF159}" type="presParOf" srcId="{05F1055B-8B44-44D4-BABA-552FE3D84446}" destId="{39B443FC-37B9-4293-BA1E-8C5B62DEE816}" srcOrd="1" destOrd="0" presId="urn:microsoft.com/office/officeart/2005/8/layout/orgChart1"/>
    <dgm:cxn modelId="{6E64E037-F4A4-4E44-904F-F2EB281DD708}" type="presParOf" srcId="{18CD083D-DE9A-437D-91B9-2AF254750449}" destId="{8DE9D1F8-40DF-4802-96F1-FC8ED9E8D397}" srcOrd="1" destOrd="0" presId="urn:microsoft.com/office/officeart/2005/8/layout/orgChart1"/>
    <dgm:cxn modelId="{97F9F514-1172-4794-B512-230F7B87FB18}" type="presParOf" srcId="{18CD083D-DE9A-437D-91B9-2AF254750449}" destId="{9368E46A-33B8-4DD9-B597-0D6C0E5CE554}" srcOrd="2" destOrd="0" presId="urn:microsoft.com/office/officeart/2005/8/layout/orgChart1"/>
    <dgm:cxn modelId="{90642C57-E756-4066-B6B4-6AAB7D8D1360}" type="presParOf" srcId="{B15E71E4-B7F2-4ED8-B7D2-C689A1E417C9}" destId="{DEF5E48A-D6D1-4C62-828E-45A5DB0D269B}" srcOrd="4" destOrd="0" presId="urn:microsoft.com/office/officeart/2005/8/layout/orgChart1"/>
    <dgm:cxn modelId="{6588E3F9-4D94-46CE-8278-4C1E49497490}" type="presParOf" srcId="{B15E71E4-B7F2-4ED8-B7D2-C689A1E417C9}" destId="{143D823D-D8FC-4373-8FC9-AE612573A076}" srcOrd="5" destOrd="0" presId="urn:microsoft.com/office/officeart/2005/8/layout/orgChart1"/>
    <dgm:cxn modelId="{BC973586-5A4C-4EB8-AF0F-6F973FA01549}" type="presParOf" srcId="{143D823D-D8FC-4373-8FC9-AE612573A076}" destId="{608CF0FE-CEC3-4CA1-A384-70A34BA697C5}" srcOrd="0" destOrd="0" presId="urn:microsoft.com/office/officeart/2005/8/layout/orgChart1"/>
    <dgm:cxn modelId="{CCB85692-FA05-43C2-8D07-879AC0C11C2B}" type="presParOf" srcId="{608CF0FE-CEC3-4CA1-A384-70A34BA697C5}" destId="{C2534E71-0B87-454F-8FD2-6B0AE3268C5C}" srcOrd="0" destOrd="0" presId="urn:microsoft.com/office/officeart/2005/8/layout/orgChart1"/>
    <dgm:cxn modelId="{E7F4585C-131D-4478-8AED-B59693347268}" type="presParOf" srcId="{608CF0FE-CEC3-4CA1-A384-70A34BA697C5}" destId="{84792101-2F0C-45F8-A7CA-C53C716F735F}" srcOrd="1" destOrd="0" presId="urn:microsoft.com/office/officeart/2005/8/layout/orgChart1"/>
    <dgm:cxn modelId="{0C931484-B2F9-4C79-B929-DA4622329087}" type="presParOf" srcId="{143D823D-D8FC-4373-8FC9-AE612573A076}" destId="{F0FF30C3-7848-4B60-95C6-F4F3101947DF}" srcOrd="1" destOrd="0" presId="urn:microsoft.com/office/officeart/2005/8/layout/orgChart1"/>
    <dgm:cxn modelId="{03B94409-4658-403B-BB9E-06A5E0FB3EB7}" type="presParOf" srcId="{143D823D-D8FC-4373-8FC9-AE612573A076}" destId="{3541EB63-EDE7-4DDF-A2EB-262B53E2EE3A}" srcOrd="2" destOrd="0" presId="urn:microsoft.com/office/officeart/2005/8/layout/orgChart1"/>
    <dgm:cxn modelId="{60FB45A7-79EA-4118-AE88-2181C8E5F152}" type="presParOf" srcId="{B15E71E4-B7F2-4ED8-B7D2-C689A1E417C9}" destId="{60C493E5-E224-4C79-8970-D946ADE230C5}" srcOrd="6" destOrd="0" presId="urn:microsoft.com/office/officeart/2005/8/layout/orgChart1"/>
    <dgm:cxn modelId="{EF2E6A23-6C5F-450F-B1D1-A43CB480C7A7}" type="presParOf" srcId="{B15E71E4-B7F2-4ED8-B7D2-C689A1E417C9}" destId="{9525957E-5559-4E7A-ABD3-4890900D8AA1}" srcOrd="7" destOrd="0" presId="urn:microsoft.com/office/officeart/2005/8/layout/orgChart1"/>
    <dgm:cxn modelId="{394305F3-9604-4E0C-9C2C-F712BB67FA96}" type="presParOf" srcId="{9525957E-5559-4E7A-ABD3-4890900D8AA1}" destId="{203621A3-5AFA-409B-A800-2C445CD5AC71}" srcOrd="0" destOrd="0" presId="urn:microsoft.com/office/officeart/2005/8/layout/orgChart1"/>
    <dgm:cxn modelId="{F30D285B-B8EB-41C5-A1F5-F447CAA58905}" type="presParOf" srcId="{203621A3-5AFA-409B-A800-2C445CD5AC71}" destId="{F23F2A8C-7619-4873-9B00-446325D2C3EF}" srcOrd="0" destOrd="0" presId="urn:microsoft.com/office/officeart/2005/8/layout/orgChart1"/>
    <dgm:cxn modelId="{3F2FF033-42D5-4442-A0C8-BE17977D441A}" type="presParOf" srcId="{203621A3-5AFA-409B-A800-2C445CD5AC71}" destId="{CE0229D8-C053-4E15-83AB-C12A5BA475CD}" srcOrd="1" destOrd="0" presId="urn:microsoft.com/office/officeart/2005/8/layout/orgChart1"/>
    <dgm:cxn modelId="{5B9A81AE-A172-49A3-AAD2-8ED1289BDE30}" type="presParOf" srcId="{9525957E-5559-4E7A-ABD3-4890900D8AA1}" destId="{75AA7E2A-A5D9-4690-8516-26EA9F5103C5}" srcOrd="1" destOrd="0" presId="urn:microsoft.com/office/officeart/2005/8/layout/orgChart1"/>
    <dgm:cxn modelId="{9D49D0E5-57A9-4670-A580-2A3BBF905CAD}" type="presParOf" srcId="{9525957E-5559-4E7A-ABD3-4890900D8AA1}" destId="{406D8BBE-5952-4F39-A98F-72A3FA117210}" srcOrd="2" destOrd="0" presId="urn:microsoft.com/office/officeart/2005/8/layout/orgChart1"/>
    <dgm:cxn modelId="{5532D973-79A0-4746-B4D5-5FC7043009E6}" type="presParOf" srcId="{3570DD31-3009-49A5-B73B-DADA340D751F}" destId="{DA683AEB-9542-4C3C-99A6-B2BEDE517513}" srcOrd="2" destOrd="0" presId="urn:microsoft.com/office/officeart/2005/8/layout/orgChart1"/>
    <dgm:cxn modelId="{56D3EBFB-2A74-400F-851D-66518F5D9B6C}" type="presParOf" srcId="{DA683AEB-9542-4C3C-99A6-B2BEDE517513}" destId="{CEFFA62B-5E33-466B-81D6-FA278D16999B}" srcOrd="0" destOrd="0" presId="urn:microsoft.com/office/officeart/2005/8/layout/orgChart1"/>
    <dgm:cxn modelId="{A87845BF-D58A-4E84-AC9A-69160C8E9CDE}" type="presParOf" srcId="{DA683AEB-9542-4C3C-99A6-B2BEDE517513}" destId="{34AE99D5-8C2B-480D-B2B6-4E28141268C8}" srcOrd="1" destOrd="0" presId="urn:microsoft.com/office/officeart/2005/8/layout/orgChart1"/>
    <dgm:cxn modelId="{3410F347-DE8C-4311-802E-35ABCB20B762}" type="presParOf" srcId="{34AE99D5-8C2B-480D-B2B6-4E28141268C8}" destId="{3F35EE68-76A8-43D0-B19E-AE2F78409125}" srcOrd="0" destOrd="0" presId="urn:microsoft.com/office/officeart/2005/8/layout/orgChart1"/>
    <dgm:cxn modelId="{04727F7F-8AAA-4473-A672-E5AC78068617}" type="presParOf" srcId="{3F35EE68-76A8-43D0-B19E-AE2F78409125}" destId="{C02A4160-CA76-4570-A3B0-49315D0706E2}" srcOrd="0" destOrd="0" presId="urn:microsoft.com/office/officeart/2005/8/layout/orgChart1"/>
    <dgm:cxn modelId="{C3228FFE-670A-4F8B-ADFB-B03FC1672FDF}" type="presParOf" srcId="{3F35EE68-76A8-43D0-B19E-AE2F78409125}" destId="{C38F47E6-600C-44C0-B97E-D7D55358FCAD}" srcOrd="1" destOrd="0" presId="urn:microsoft.com/office/officeart/2005/8/layout/orgChart1"/>
    <dgm:cxn modelId="{36E45303-061C-4B7A-89AA-4C4132C3AFF1}" type="presParOf" srcId="{34AE99D5-8C2B-480D-B2B6-4E28141268C8}" destId="{139298B5-54E4-4CE1-B826-F05A2BD3F549}" srcOrd="1" destOrd="0" presId="urn:microsoft.com/office/officeart/2005/8/layout/orgChart1"/>
    <dgm:cxn modelId="{4A845599-B978-47EF-AF39-461291E877FD}" type="presParOf" srcId="{34AE99D5-8C2B-480D-B2B6-4E28141268C8}" destId="{8E8C19FD-219D-45A9-82BF-4F63A2350F0B}" srcOrd="2" destOrd="0" presId="urn:microsoft.com/office/officeart/2005/8/layout/orgChart1"/>
    <dgm:cxn modelId="{062F7A3F-E9E0-4F3B-88D3-5EE4272FEAD2}" type="presParOf" srcId="{585C3E0D-8F36-4A4C-8A53-C02799C6D3CC}" destId="{FD82008C-5BC1-4826-8176-92F5041D49F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FFA62B-5E33-466B-81D6-FA278D16999B}">
      <dsp:nvSpPr>
        <dsp:cNvPr id="0" name=""/>
        <dsp:cNvSpPr/>
      </dsp:nvSpPr>
      <dsp:spPr>
        <a:xfrm>
          <a:off x="5503992" y="1360208"/>
          <a:ext cx="117793" cy="515589"/>
        </a:xfrm>
        <a:prstGeom prst="flowChartAlternateProcess">
          <a:avLst/>
        </a:pr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C493E5-E224-4C79-8970-D946ADE230C5}">
      <dsp:nvSpPr>
        <dsp:cNvPr id="0" name=""/>
        <dsp:cNvSpPr/>
      </dsp:nvSpPr>
      <dsp:spPr>
        <a:xfrm>
          <a:off x="5621785" y="2952309"/>
          <a:ext cx="117678" cy="1311047"/>
        </a:xfrm>
        <a:prstGeom prst="flowChartAlternateProcess">
          <a:avLst/>
        </a:pr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F5E48A-D6D1-4C62-828E-45A5DB0D269B}">
      <dsp:nvSpPr>
        <dsp:cNvPr id="0" name=""/>
        <dsp:cNvSpPr/>
      </dsp:nvSpPr>
      <dsp:spPr>
        <a:xfrm>
          <a:off x="5464331" y="2952309"/>
          <a:ext cx="157454" cy="1311047"/>
        </a:xfrm>
        <a:prstGeom prst="flowChartAlternateProcess">
          <a:avLst/>
        </a:pr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3CC132-B383-4BC1-9EDA-A080821ABDC4}">
      <dsp:nvSpPr>
        <dsp:cNvPr id="0" name=""/>
        <dsp:cNvSpPr/>
      </dsp:nvSpPr>
      <dsp:spPr>
        <a:xfrm>
          <a:off x="5621785" y="2952309"/>
          <a:ext cx="117678" cy="515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315"/>
              </a:lnTo>
              <a:lnTo>
                <a:pt x="117678" y="515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B0CF53-EDAF-48D8-B5A6-8746EB468B00}">
      <dsp:nvSpPr>
        <dsp:cNvPr id="0" name=""/>
        <dsp:cNvSpPr/>
      </dsp:nvSpPr>
      <dsp:spPr>
        <a:xfrm>
          <a:off x="5504174" y="2952309"/>
          <a:ext cx="117611" cy="515315"/>
        </a:xfrm>
        <a:custGeom>
          <a:avLst/>
          <a:gdLst/>
          <a:ahLst/>
          <a:cxnLst/>
          <a:rect l="0" t="0" r="0" b="0"/>
          <a:pathLst>
            <a:path>
              <a:moveTo>
                <a:pt x="117611" y="0"/>
              </a:moveTo>
              <a:lnTo>
                <a:pt x="117611" y="515315"/>
              </a:lnTo>
              <a:lnTo>
                <a:pt x="0" y="515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424E1E-B54F-437B-916C-0703A51AEF00}">
      <dsp:nvSpPr>
        <dsp:cNvPr id="0" name=""/>
        <dsp:cNvSpPr/>
      </dsp:nvSpPr>
      <dsp:spPr>
        <a:xfrm>
          <a:off x="5621785" y="2952309"/>
          <a:ext cx="3792847" cy="1826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569"/>
              </a:lnTo>
              <a:lnTo>
                <a:pt x="3792847" y="1708569"/>
              </a:lnTo>
              <a:lnTo>
                <a:pt x="3792847" y="18263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6F16C0-0226-433D-8576-9C622B822F21}">
      <dsp:nvSpPr>
        <dsp:cNvPr id="0" name=""/>
        <dsp:cNvSpPr/>
      </dsp:nvSpPr>
      <dsp:spPr>
        <a:xfrm>
          <a:off x="5621785" y="2952309"/>
          <a:ext cx="1925591" cy="18263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08569"/>
              </a:lnTo>
              <a:lnTo>
                <a:pt x="1925591" y="1708569"/>
              </a:lnTo>
              <a:lnTo>
                <a:pt x="1925591" y="18263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ED937D-B508-4CA8-9D22-90977CC53143}">
      <dsp:nvSpPr>
        <dsp:cNvPr id="0" name=""/>
        <dsp:cNvSpPr/>
      </dsp:nvSpPr>
      <dsp:spPr>
        <a:xfrm>
          <a:off x="5576065" y="2952309"/>
          <a:ext cx="91440" cy="182636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708569"/>
              </a:lnTo>
              <a:lnTo>
                <a:pt x="74887" y="1708569"/>
              </a:lnTo>
              <a:lnTo>
                <a:pt x="74887" y="18263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AC16A-9BAE-41BA-B2D4-F6C0923A9591}">
      <dsp:nvSpPr>
        <dsp:cNvPr id="0" name=""/>
        <dsp:cNvSpPr/>
      </dsp:nvSpPr>
      <dsp:spPr>
        <a:xfrm>
          <a:off x="3754530" y="2952309"/>
          <a:ext cx="1867255" cy="1826362"/>
        </a:xfrm>
        <a:custGeom>
          <a:avLst/>
          <a:gdLst/>
          <a:ahLst/>
          <a:cxnLst/>
          <a:rect l="0" t="0" r="0" b="0"/>
          <a:pathLst>
            <a:path>
              <a:moveTo>
                <a:pt x="1867255" y="0"/>
              </a:moveTo>
              <a:lnTo>
                <a:pt x="1867255" y="1708569"/>
              </a:lnTo>
              <a:lnTo>
                <a:pt x="0" y="1708569"/>
              </a:lnTo>
              <a:lnTo>
                <a:pt x="0" y="18263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3B76AA-6ABF-4A37-8BDA-605A4219D5D8}">
      <dsp:nvSpPr>
        <dsp:cNvPr id="0" name=""/>
        <dsp:cNvSpPr/>
      </dsp:nvSpPr>
      <dsp:spPr>
        <a:xfrm>
          <a:off x="1858106" y="5339595"/>
          <a:ext cx="117678" cy="5153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5315"/>
              </a:lnTo>
              <a:lnTo>
                <a:pt x="117678" y="5153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53BCC1-B4D5-42BB-84FC-5DCF40E3411F}">
      <dsp:nvSpPr>
        <dsp:cNvPr id="0" name=""/>
        <dsp:cNvSpPr/>
      </dsp:nvSpPr>
      <dsp:spPr>
        <a:xfrm>
          <a:off x="1740427" y="5339595"/>
          <a:ext cx="117678" cy="515315"/>
        </a:xfrm>
        <a:prstGeom prst="flowChartAlternateProcess">
          <a:avLst/>
        </a:pr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09C6E5-FC2C-45D0-A8E5-6664103FF991}">
      <dsp:nvSpPr>
        <dsp:cNvPr id="0" name=""/>
        <dsp:cNvSpPr/>
      </dsp:nvSpPr>
      <dsp:spPr>
        <a:xfrm>
          <a:off x="1858106" y="2952309"/>
          <a:ext cx="3763679" cy="1826362"/>
        </a:xfrm>
        <a:custGeom>
          <a:avLst/>
          <a:gdLst/>
          <a:ahLst/>
          <a:cxnLst/>
          <a:rect l="0" t="0" r="0" b="0"/>
          <a:pathLst>
            <a:path>
              <a:moveTo>
                <a:pt x="3763679" y="0"/>
              </a:moveTo>
              <a:lnTo>
                <a:pt x="3763679" y="1708569"/>
              </a:lnTo>
              <a:lnTo>
                <a:pt x="0" y="1708569"/>
              </a:lnTo>
              <a:lnTo>
                <a:pt x="0" y="182636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CFC929-4331-4233-B1C1-89A22BD5426A}">
      <dsp:nvSpPr>
        <dsp:cNvPr id="0" name=""/>
        <dsp:cNvSpPr/>
      </dsp:nvSpPr>
      <dsp:spPr>
        <a:xfrm>
          <a:off x="5576065" y="1360208"/>
          <a:ext cx="91440" cy="10311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3117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9440C9-7206-474E-96AA-654BBB3D5F3C}">
      <dsp:nvSpPr>
        <dsp:cNvPr id="0" name=""/>
        <dsp:cNvSpPr/>
      </dsp:nvSpPr>
      <dsp:spPr>
        <a:xfrm>
          <a:off x="5576065" y="564158"/>
          <a:ext cx="91440" cy="2351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51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F768B-51A1-4356-A726-36A49E31B55B}">
      <dsp:nvSpPr>
        <dsp:cNvPr id="0" name=""/>
        <dsp:cNvSpPr/>
      </dsp:nvSpPr>
      <dsp:spPr>
        <a:xfrm>
          <a:off x="4791367" y="3235"/>
          <a:ext cx="1660836" cy="560922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الجمعية العمومية</a:t>
          </a:r>
          <a:endParaRPr lang="ar-SA" sz="1700" b="1" kern="1200" dirty="0"/>
        </a:p>
      </dsp:txBody>
      <dsp:txXfrm>
        <a:off x="4818748" y="30616"/>
        <a:ext cx="1606074" cy="506160"/>
      </dsp:txXfrm>
    </dsp:sp>
    <dsp:sp modelId="{3973D4B5-9A8A-425C-840D-C769E4268761}">
      <dsp:nvSpPr>
        <dsp:cNvPr id="0" name=""/>
        <dsp:cNvSpPr/>
      </dsp:nvSpPr>
      <dsp:spPr>
        <a:xfrm>
          <a:off x="4791367" y="799286"/>
          <a:ext cx="1660836" cy="560922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مجلس الإدارة</a:t>
          </a:r>
          <a:endParaRPr lang="ar-SA" sz="1700" b="1" kern="1200" dirty="0"/>
        </a:p>
      </dsp:txBody>
      <dsp:txXfrm>
        <a:off x="4818748" y="826667"/>
        <a:ext cx="1606074" cy="506160"/>
      </dsp:txXfrm>
    </dsp:sp>
    <dsp:sp modelId="{22E7AE5A-65FA-4152-A0C7-E442F11654D6}">
      <dsp:nvSpPr>
        <dsp:cNvPr id="0" name=""/>
        <dsp:cNvSpPr/>
      </dsp:nvSpPr>
      <dsp:spPr>
        <a:xfrm>
          <a:off x="4791367" y="2391387"/>
          <a:ext cx="1660836" cy="560922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المدير التنفيذي</a:t>
          </a:r>
          <a:endParaRPr lang="en-US" sz="1700" b="1" kern="1200" dirty="0"/>
        </a:p>
      </dsp:txBody>
      <dsp:txXfrm>
        <a:off x="4818748" y="2418768"/>
        <a:ext cx="1606074" cy="506160"/>
      </dsp:txXfrm>
    </dsp:sp>
    <dsp:sp modelId="{40436FE9-793F-4A05-AB64-5BC535AA1014}">
      <dsp:nvSpPr>
        <dsp:cNvPr id="0" name=""/>
        <dsp:cNvSpPr/>
      </dsp:nvSpPr>
      <dsp:spPr>
        <a:xfrm>
          <a:off x="1027688" y="4778672"/>
          <a:ext cx="1660836" cy="560922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الشئون التعليمية</a:t>
          </a:r>
          <a:endParaRPr lang="en-US" sz="1700" b="1" kern="1200" dirty="0"/>
        </a:p>
      </dsp:txBody>
      <dsp:txXfrm>
        <a:off x="1055069" y="4806053"/>
        <a:ext cx="1606074" cy="506160"/>
      </dsp:txXfrm>
    </dsp:sp>
    <dsp:sp modelId="{9B4D4B2A-58AC-4FF7-8CF0-EB99B274E542}">
      <dsp:nvSpPr>
        <dsp:cNvPr id="0" name=""/>
        <dsp:cNvSpPr/>
      </dsp:nvSpPr>
      <dsp:spPr>
        <a:xfrm>
          <a:off x="81213" y="5574723"/>
          <a:ext cx="1659214" cy="560375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المجمعات القرآنية</a:t>
          </a:r>
          <a:endParaRPr lang="ar-SA" sz="1700" b="1" kern="1200" dirty="0"/>
        </a:p>
      </dsp:txBody>
      <dsp:txXfrm>
        <a:off x="108568" y="5602078"/>
        <a:ext cx="1604504" cy="505665"/>
      </dsp:txXfrm>
    </dsp:sp>
    <dsp:sp modelId="{D7B0E827-46CB-4514-8FA9-6196BA03173E}">
      <dsp:nvSpPr>
        <dsp:cNvPr id="0" name=""/>
        <dsp:cNvSpPr/>
      </dsp:nvSpPr>
      <dsp:spPr>
        <a:xfrm>
          <a:off x="1975784" y="5574723"/>
          <a:ext cx="1610147" cy="560375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البرامج النوعية</a:t>
          </a:r>
          <a:endParaRPr lang="ar-SA" sz="1700" b="1" kern="1200" dirty="0"/>
        </a:p>
      </dsp:txBody>
      <dsp:txXfrm>
        <a:off x="2003139" y="5602078"/>
        <a:ext cx="1555437" cy="505665"/>
      </dsp:txXfrm>
    </dsp:sp>
    <dsp:sp modelId="{176BA1AA-2B2E-416E-9BD9-EA5BB8220E68}">
      <dsp:nvSpPr>
        <dsp:cNvPr id="0" name=""/>
        <dsp:cNvSpPr/>
      </dsp:nvSpPr>
      <dsp:spPr>
        <a:xfrm>
          <a:off x="2924111" y="4778672"/>
          <a:ext cx="1660836" cy="560922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الموارد البشرية</a:t>
          </a:r>
          <a:endParaRPr lang="ar-SA" sz="1700" b="1" kern="1200" dirty="0"/>
        </a:p>
      </dsp:txBody>
      <dsp:txXfrm>
        <a:off x="2951492" y="4806053"/>
        <a:ext cx="1606074" cy="506160"/>
      </dsp:txXfrm>
    </dsp:sp>
    <dsp:sp modelId="{E1F82C50-8A0F-4099-9116-74F6AB60AEF5}">
      <dsp:nvSpPr>
        <dsp:cNvPr id="0" name=""/>
        <dsp:cNvSpPr/>
      </dsp:nvSpPr>
      <dsp:spPr>
        <a:xfrm>
          <a:off x="4820535" y="4778672"/>
          <a:ext cx="1660836" cy="560922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الاتصال المؤسسي</a:t>
          </a:r>
          <a:endParaRPr lang="ar-SA" sz="1700" b="1" kern="1200" dirty="0"/>
        </a:p>
      </dsp:txBody>
      <dsp:txXfrm>
        <a:off x="4847916" y="4806053"/>
        <a:ext cx="1606074" cy="506160"/>
      </dsp:txXfrm>
    </dsp:sp>
    <dsp:sp modelId="{5EA0C719-599F-4796-BFA2-CB72B43F73FD}">
      <dsp:nvSpPr>
        <dsp:cNvPr id="0" name=""/>
        <dsp:cNvSpPr/>
      </dsp:nvSpPr>
      <dsp:spPr>
        <a:xfrm>
          <a:off x="6716959" y="4778672"/>
          <a:ext cx="1660836" cy="560922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الاستدامة المالية</a:t>
          </a:r>
          <a:endParaRPr lang="ar-SA" sz="1700" b="1" kern="1200" dirty="0"/>
        </a:p>
      </dsp:txBody>
      <dsp:txXfrm>
        <a:off x="6744340" y="4806053"/>
        <a:ext cx="1606074" cy="506160"/>
      </dsp:txXfrm>
    </dsp:sp>
    <dsp:sp modelId="{A26FB204-660D-43AD-97E1-A0F48F69616D}">
      <dsp:nvSpPr>
        <dsp:cNvPr id="0" name=""/>
        <dsp:cNvSpPr/>
      </dsp:nvSpPr>
      <dsp:spPr>
        <a:xfrm>
          <a:off x="8613383" y="4778672"/>
          <a:ext cx="1602500" cy="560922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الجودة والتميز المؤسسي</a:t>
          </a:r>
          <a:endParaRPr lang="ar-SA" sz="1700" b="1" kern="1200" dirty="0"/>
        </a:p>
      </dsp:txBody>
      <dsp:txXfrm>
        <a:off x="8640764" y="4806053"/>
        <a:ext cx="1547738" cy="506160"/>
      </dsp:txXfrm>
    </dsp:sp>
    <dsp:sp modelId="{001F5968-D8BC-4855-A337-FF79F9D5DB66}">
      <dsp:nvSpPr>
        <dsp:cNvPr id="0" name=""/>
        <dsp:cNvSpPr/>
      </dsp:nvSpPr>
      <dsp:spPr>
        <a:xfrm>
          <a:off x="3805184" y="3187437"/>
          <a:ext cx="1698989" cy="560375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المساعد الإداري</a:t>
          </a:r>
          <a:endParaRPr lang="ar-SA" sz="1700" b="1" kern="1200" dirty="0"/>
        </a:p>
      </dsp:txBody>
      <dsp:txXfrm>
        <a:off x="3832539" y="3214792"/>
        <a:ext cx="1644279" cy="505665"/>
      </dsp:txXfrm>
    </dsp:sp>
    <dsp:sp modelId="{C11C1C0C-D3C7-4103-B73C-C921C956C0C9}">
      <dsp:nvSpPr>
        <dsp:cNvPr id="0" name=""/>
        <dsp:cNvSpPr/>
      </dsp:nvSpPr>
      <dsp:spPr>
        <a:xfrm>
          <a:off x="5739464" y="3187437"/>
          <a:ext cx="1672528" cy="560375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المحاسب</a:t>
          </a:r>
          <a:endParaRPr lang="ar-SA" sz="1700" b="1" kern="1200" dirty="0"/>
        </a:p>
      </dsp:txBody>
      <dsp:txXfrm>
        <a:off x="5766819" y="3214792"/>
        <a:ext cx="1617818" cy="505665"/>
      </dsp:txXfrm>
    </dsp:sp>
    <dsp:sp modelId="{C2534E71-0B87-454F-8FD2-6B0AE3268C5C}">
      <dsp:nvSpPr>
        <dsp:cNvPr id="0" name=""/>
        <dsp:cNvSpPr/>
      </dsp:nvSpPr>
      <dsp:spPr>
        <a:xfrm>
          <a:off x="3805117" y="3983170"/>
          <a:ext cx="1659214" cy="560375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وحدة التطوع</a:t>
          </a:r>
          <a:endParaRPr lang="ar-SA" sz="1700" b="1" kern="1200" dirty="0"/>
        </a:p>
      </dsp:txBody>
      <dsp:txXfrm>
        <a:off x="3832472" y="4010525"/>
        <a:ext cx="1604504" cy="505665"/>
      </dsp:txXfrm>
    </dsp:sp>
    <dsp:sp modelId="{F23F2A8C-7619-4873-9B00-446325D2C3EF}">
      <dsp:nvSpPr>
        <dsp:cNvPr id="0" name=""/>
        <dsp:cNvSpPr/>
      </dsp:nvSpPr>
      <dsp:spPr>
        <a:xfrm>
          <a:off x="5739464" y="3983170"/>
          <a:ext cx="1659214" cy="560375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تقنية المعلومات</a:t>
          </a:r>
          <a:endParaRPr lang="ar-SA" sz="1700" b="1" kern="1200" dirty="0"/>
        </a:p>
      </dsp:txBody>
      <dsp:txXfrm>
        <a:off x="5766819" y="4010525"/>
        <a:ext cx="1604504" cy="505665"/>
      </dsp:txXfrm>
    </dsp:sp>
    <dsp:sp modelId="{C02A4160-CA76-4570-A3B0-49315D0706E2}">
      <dsp:nvSpPr>
        <dsp:cNvPr id="0" name=""/>
        <dsp:cNvSpPr/>
      </dsp:nvSpPr>
      <dsp:spPr>
        <a:xfrm>
          <a:off x="3843155" y="1595336"/>
          <a:ext cx="1660836" cy="560922"/>
        </a:xfrm>
        <a:prstGeom prst="flowChartAlternateProcess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700" b="1" kern="1200" dirty="0" smtClean="0"/>
            <a:t>فريق التدقيق والمراجعة</a:t>
          </a:r>
          <a:endParaRPr lang="ar-SA" sz="1700" b="1" kern="1200" dirty="0"/>
        </a:p>
      </dsp:txBody>
      <dsp:txXfrm>
        <a:off x="3870536" y="1622717"/>
        <a:ext cx="1606074" cy="506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212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40823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53955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4888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658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0266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430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4597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937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879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5879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F42A-853C-491B-A2ED-3EF0A7D64132}" type="datetimeFigureOut">
              <a:rPr lang="ar-SA" smtClean="0"/>
              <a:t>14/12/46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C406D-6264-434B-B9F0-70BF06CF9A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704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رسم تخطيطي 8"/>
          <p:cNvGraphicFramePr/>
          <p:nvPr>
            <p:extLst>
              <p:ext uri="{D42A27DB-BD31-4B8C-83A1-F6EECF244321}">
                <p14:modId xmlns:p14="http://schemas.microsoft.com/office/powerpoint/2010/main" val="4193307475"/>
              </p:ext>
            </p:extLst>
          </p:nvPr>
        </p:nvGraphicFramePr>
        <p:xfrm>
          <a:off x="796413" y="194955"/>
          <a:ext cx="10297097" cy="6138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1329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</TotalTime>
  <Words>31</Words>
  <Application>Microsoft Office PowerPoint</Application>
  <PresentationFormat>شاشة عريضة</PresentationFormat>
  <Paragraphs>15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Maher Fattouh</dc:creator>
  <cp:lastModifiedBy>Maher Fattouh</cp:lastModifiedBy>
  <cp:revision>11</cp:revision>
  <dcterms:created xsi:type="dcterms:W3CDTF">2025-06-09T22:40:10Z</dcterms:created>
  <dcterms:modified xsi:type="dcterms:W3CDTF">2025-06-10T12:33:39Z</dcterms:modified>
</cp:coreProperties>
</file>